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72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38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15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90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5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19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52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03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88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38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27A2F-CB8F-41F3-8DB2-FCFEA626EF1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3B646-67FA-4A89-94DF-CB9F17C5B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78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8063709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門出かやぶきの里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柏崎市五感を育てる自然体験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07602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＝＝門出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かやぶきの里（大地の学校入校式・・・昔の遊び体験・・・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餅つき体験／昼食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・・・自然体験）・・・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・・・門出かやぶきの里泊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門出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かやぶきの里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宿泊地・・・ブナ林散策（ターザンロープ、ブランコ体験）・・・（昼食）・・・門出生紙工房（原始の紙づくり体験）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・・・五右衛門風呂体験・・・門出かやぶきの里泊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門出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かやぶきの里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宿泊地・・・昔のコメづくり体験（籾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すり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体験・・・かまど炊き体験・・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・昼食／おにぎり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8065297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5652120" y="5318338"/>
            <a:ext cx="2309021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古い民家を改築した「おやけ」と新築した「いいもち」の</a:t>
            </a:r>
            <a:r>
              <a:rPr lang="en-US" altLang="ja-JP" sz="700" dirty="0">
                <a:latin typeface="Calibri" panose="020F0502020204030204" pitchFamily="34" charset="0"/>
              </a:rPr>
              <a:t>2</a:t>
            </a:r>
            <a:r>
              <a:rPr lang="ja-JP" altLang="en-US" sz="700" dirty="0">
                <a:latin typeface="Calibri" panose="020F0502020204030204" pitchFamily="34" charset="0"/>
              </a:rPr>
              <a:t>棟があり、どちらも今では見られなくなったかやぶき屋根。 室内も昔懐かしい造りになっています。 囲炉裏を囲みながら、手づくりの田舎ごっつぉ（方言：「田舎のごちそう」）を味わうことができます。 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3215" y="847723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2050" name="Picture 2" descr="\\192.168.2.1\共有フォルダ\☆ 3 事業推進部（2017年～　）\教育旅行\まなび旅モデルコース用画像集\(7) 新潟県ｺｰｽ画像（鳥澤さん）\⑤門出かやぶきの里（かまど炊き体験）門出ふるさと村組合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431" y="5271663"/>
            <a:ext cx="1051200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\\192.168.2.1\共有フォルダ\☆ 3 事業推進部（2017年～　）\教育旅行\まなび旅モデルコース用画像集\(7) 新潟県ｺｰｽ画像（鳥澤さん）\⑤門出かやぶきの里（ブナ林散策・アスレチック）門出ふるさと村組合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438" y="5271663"/>
            <a:ext cx="1050915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\\192.168.2.1\共有フォルダ\☆ 3 事業推進部（2017年～　）\教育旅行\まなび旅モデルコース用画像集\(7) 新潟県ｺｰｽ画像（鳥澤さん）\⑤門出かやぶきの里（昔の米づくり体験）門出ふるさと村組合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728" y="5271663"/>
            <a:ext cx="1051307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5" descr="\\192.168.2.1\共有フォルダ\☆ 3 事業推進部（2017年～　）\教育旅行\まなび旅モデルコース用画像集\(7) 新潟県ｺｰｽ画像（鳥澤さん）\⑤門出かやぶきの里（風景）門出ふるさと村組合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271663"/>
            <a:ext cx="1051200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\\192.168.2.1\共有フォルダ\☆ 3 事業推進部（2017年～　）\教育旅行\まなび旅モデルコース用画像集\(7) 新潟県ｺｰｽ画像（鳥澤さん）\⑤門出生紙工房（紙づくり体験）門出ふるさと村組合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12" y="5271663"/>
            <a:ext cx="1051973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円/楕円 36"/>
          <p:cNvSpPr/>
          <p:nvPr/>
        </p:nvSpPr>
        <p:spPr>
          <a:xfrm>
            <a:off x="7376898" y="394837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38" name="直線コネクタ 37"/>
          <p:cNvCxnSpPr>
            <a:endCxn id="39" idx="2"/>
          </p:cNvCxnSpPr>
          <p:nvPr/>
        </p:nvCxnSpPr>
        <p:spPr>
          <a:xfrm flipH="1" flipV="1">
            <a:off x="7178171" y="3881373"/>
            <a:ext cx="204286" cy="89278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77"/>
          <p:cNvSpPr txBox="1">
            <a:spLocks noChangeArrowheads="1"/>
          </p:cNvSpPr>
          <p:nvPr/>
        </p:nvSpPr>
        <p:spPr bwMode="auto">
          <a:xfrm>
            <a:off x="6832014" y="3604374"/>
            <a:ext cx="6923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門出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かやぶきの里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5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2018-03-29T06:40:23Z</dcterms:created>
  <dcterms:modified xsi:type="dcterms:W3CDTF">2018-03-29T06:40:52Z</dcterms:modified>
</cp:coreProperties>
</file>