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8646D-769C-4596-9394-728AD81AA505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063DD-B650-4E5E-BE9F-89BFA4364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119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215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82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1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977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7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67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09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47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34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5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34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E191-4F6B-4EBE-8C16-9E7EEA8CAC6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83FAE-2B77-4949-95CA-F755F9677F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22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柏崎市木造校舎で学ぶ文化体験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90912"/>
              </p:ext>
            </p:extLst>
          </p:nvPr>
        </p:nvGraphicFramePr>
        <p:xfrm>
          <a:off x="7937" y="871845"/>
          <a:ext cx="6652295" cy="366511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＝＝柏崎市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・別俣農村工房（郷土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料理づくり体験／昼食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分）＝＝新潟県立こども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自然王国（縄ない等体験）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5" y="847723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079601" y="4972145"/>
            <a:ext cx="2308903" cy="1071562"/>
            <a:chOff x="3491880" y="5009726"/>
            <a:chExt cx="2308903" cy="1071562"/>
          </a:xfrm>
        </p:grpSpPr>
        <p:sp>
          <p:nvSpPr>
            <p:cNvPr id="2145" name="テキスト ボックス 77"/>
            <p:cNvSpPr txBox="1">
              <a:spLocks noChangeArrowheads="1"/>
            </p:cNvSpPr>
            <p:nvPr/>
          </p:nvSpPr>
          <p:spPr bwMode="auto">
            <a:xfrm>
              <a:off x="3491880" y="5010644"/>
              <a:ext cx="2214921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itchFamily="34" charset="0"/>
                  <a:ea typeface="ＭＳ Ｐゴシック" pitchFamily="50" charset="-128"/>
                </a:rPr>
                <a:t>縄ない体験　</a:t>
              </a:r>
              <a:r>
                <a:rPr lang="ja-JP" altLang="en-US" sz="900" b="1" dirty="0" smtClean="0">
                  <a:latin typeface="Calibri" pitchFamily="34" charset="0"/>
                  <a:ea typeface="ＭＳ Ｐゴシック" pitchFamily="50" charset="-128"/>
                </a:rPr>
                <a:t>新潟</a:t>
              </a:r>
              <a:r>
                <a:rPr lang="ja-JP" altLang="en-US" sz="900" b="1" dirty="0">
                  <a:latin typeface="Calibri" pitchFamily="34" charset="0"/>
                  <a:ea typeface="ＭＳ Ｐゴシック" pitchFamily="50" charset="-128"/>
                </a:rPr>
                <a:t>県立こども自然王国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3492238" y="5009726"/>
              <a:ext cx="2214563" cy="107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pic>
          <p:nvPicPr>
            <p:cNvPr id="1030" name="Picture 6" descr="\\192.168.2.1\共有フォルダ\☆ 3 事業推進部（2017年～　）\教育旅行\まなび旅モデルコース用画像集\(7) 新潟県ｺｰｽ画像（鳥澤さん）\④柏崎・別俣（縄ない体験）べつまた農村工房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700" y="5281535"/>
              <a:ext cx="964260" cy="78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テキスト ボックス 34"/>
            <p:cNvSpPr txBox="1">
              <a:spLocks noChangeArrowheads="1"/>
            </p:cNvSpPr>
            <p:nvPr/>
          </p:nvSpPr>
          <p:spPr bwMode="auto">
            <a:xfrm>
              <a:off x="4457847" y="5271663"/>
              <a:ext cx="1342936" cy="630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地元の縄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ないの</a:t>
              </a:r>
              <a:r>
                <a:rPr lang="ja-JP" altLang="en-US" sz="700" dirty="0">
                  <a:latin typeface="Calibri" panose="020F0502020204030204" pitchFamily="34" charset="0"/>
                </a:rPr>
                <a:t>名人に教えてもらいながら、縄をないます。</a:t>
              </a:r>
            </a:p>
            <a:p>
              <a:r>
                <a:rPr lang="ja-JP" altLang="en-US" sz="700" dirty="0" smtClean="0">
                  <a:latin typeface="Calibri" panose="020F0502020204030204" pitchFamily="34" charset="0"/>
                </a:rPr>
                <a:t>農業</a:t>
              </a:r>
              <a:r>
                <a:rPr lang="ja-JP" altLang="en-US" sz="700" dirty="0">
                  <a:latin typeface="Calibri" panose="020F0502020204030204" pitchFamily="34" charset="0"/>
                </a:rPr>
                <a:t>を尊重する心、昔から伝わる稲わらの大切さを学びます。</a:t>
              </a:r>
            </a:p>
          </p:txBody>
        </p:sp>
      </p:grpSp>
      <p:sp>
        <p:nvSpPr>
          <p:cNvPr id="43" name="円/楕円 42"/>
          <p:cNvSpPr/>
          <p:nvPr/>
        </p:nvSpPr>
        <p:spPr>
          <a:xfrm>
            <a:off x="7390295" y="387518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 flipV="1">
            <a:off x="7420499" y="3115822"/>
            <a:ext cx="0" cy="767268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77"/>
          <p:cNvSpPr txBox="1">
            <a:spLocks noChangeArrowheads="1"/>
          </p:cNvSpPr>
          <p:nvPr/>
        </p:nvSpPr>
        <p:spPr bwMode="auto">
          <a:xfrm>
            <a:off x="7086290" y="2931156"/>
            <a:ext cx="65613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別俣農村工房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円/楕円 45"/>
          <p:cNvSpPr/>
          <p:nvPr/>
        </p:nvSpPr>
        <p:spPr>
          <a:xfrm>
            <a:off x="7414359" y="392916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0" name="直線コネクタ 49"/>
          <p:cNvCxnSpPr>
            <a:stCxn id="46" idx="2"/>
          </p:cNvCxnSpPr>
          <p:nvPr/>
        </p:nvCxnSpPr>
        <p:spPr>
          <a:xfrm flipH="1" flipV="1">
            <a:off x="6948264" y="3253626"/>
            <a:ext cx="466095" cy="70252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77"/>
          <p:cNvSpPr txBox="1">
            <a:spLocks noChangeArrowheads="1"/>
          </p:cNvSpPr>
          <p:nvPr/>
        </p:nvSpPr>
        <p:spPr bwMode="auto">
          <a:xfrm>
            <a:off x="6702551" y="3091260"/>
            <a:ext cx="7148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こども自然王国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543492" y="4969033"/>
            <a:ext cx="3416414" cy="1072907"/>
            <a:chOff x="3458" y="5009855"/>
            <a:chExt cx="3416414" cy="1072907"/>
          </a:xfrm>
        </p:grpSpPr>
        <p:sp>
          <p:nvSpPr>
            <p:cNvPr id="2144" name="テキスト ボックス 77"/>
            <p:cNvSpPr txBox="1">
              <a:spLocks noChangeArrowheads="1"/>
            </p:cNvSpPr>
            <p:nvPr/>
          </p:nvSpPr>
          <p:spPr bwMode="auto">
            <a:xfrm>
              <a:off x="5046" y="5009855"/>
              <a:ext cx="3414826" cy="2444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郷土料理体験　</a:t>
              </a:r>
              <a:r>
                <a:rPr lang="zh-TW" altLang="en-US" sz="1000" b="1" dirty="0" smtClean="0">
                  <a:latin typeface="Calibri" panose="020F0502020204030204" pitchFamily="34" charset="0"/>
                </a:rPr>
                <a:t>別俣</a:t>
              </a:r>
              <a:r>
                <a:rPr lang="zh-TW" altLang="en-US" sz="1000" b="1" dirty="0">
                  <a:latin typeface="Calibri" panose="020F0502020204030204" pitchFamily="34" charset="0"/>
                </a:rPr>
                <a:t>農村工房</a:t>
              </a:r>
              <a:r>
                <a:rPr lang="ja-JP" altLang="en-US" sz="1000" b="1" dirty="0" smtClean="0">
                  <a:latin typeface="Calibri" panose="020F0502020204030204" pitchFamily="34" charset="0"/>
                </a:rPr>
                <a:t>　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3458" y="5011200"/>
              <a:ext cx="3416414" cy="107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151" name="テキスト ボックス 34"/>
            <p:cNvSpPr txBox="1">
              <a:spLocks noChangeArrowheads="1"/>
            </p:cNvSpPr>
            <p:nvPr/>
          </p:nvSpPr>
          <p:spPr bwMode="auto">
            <a:xfrm>
              <a:off x="2102372" y="5235803"/>
              <a:ext cx="1317500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 smtClean="0">
                  <a:latin typeface="Calibri" panose="020F0502020204030204" pitchFamily="34" charset="0"/>
                </a:rPr>
                <a:t>旧別俣</a:t>
              </a:r>
              <a:r>
                <a:rPr lang="ja-JP" altLang="en-US" sz="700" dirty="0">
                  <a:latin typeface="Calibri" panose="020F0502020204030204" pitchFamily="34" charset="0"/>
                </a:rPr>
                <a:t>小の木造校舎を活用し、農村体験交流施設</a:t>
              </a:r>
              <a:r>
                <a:rPr lang="en-US" altLang="ja-JP" sz="700" dirty="0">
                  <a:latin typeface="Calibri" panose="020F0502020204030204" pitchFamily="34" charset="0"/>
                </a:rPr>
                <a:t>『</a:t>
              </a:r>
              <a:r>
                <a:rPr lang="ja-JP" altLang="en-US" sz="700" dirty="0">
                  <a:latin typeface="Calibri" panose="020F0502020204030204" pitchFamily="34" charset="0"/>
                </a:rPr>
                <a:t>田舎の学校きらら</a:t>
              </a:r>
              <a:r>
                <a:rPr lang="en-US" altLang="ja-JP" sz="700" dirty="0">
                  <a:latin typeface="Calibri" panose="020F0502020204030204" pitchFamily="34" charset="0"/>
                </a:rPr>
                <a:t>』</a:t>
              </a:r>
              <a:r>
                <a:rPr lang="ja-JP" altLang="en-US" sz="700" dirty="0">
                  <a:latin typeface="Calibri" panose="020F0502020204030204" pitchFamily="34" charset="0"/>
                </a:rPr>
                <a:t>を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運営。</a:t>
              </a:r>
              <a:endParaRPr lang="ja-JP" altLang="en-US" sz="700" dirty="0">
                <a:latin typeface="Calibri" panose="020F0502020204030204" pitchFamily="34" charset="0"/>
              </a:endParaRPr>
            </a:p>
            <a:p>
              <a:r>
                <a:rPr lang="ja-JP" altLang="en-US" sz="700" dirty="0" smtClean="0">
                  <a:latin typeface="Calibri" panose="020F0502020204030204" pitchFamily="34" charset="0"/>
                </a:rPr>
                <a:t>笹</a:t>
              </a:r>
              <a:r>
                <a:rPr lang="ja-JP" altLang="en-US" sz="700" dirty="0">
                  <a:latin typeface="Calibri" panose="020F0502020204030204" pitchFamily="34" charset="0"/>
                </a:rPr>
                <a:t>だんご、こんにゃく、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みそづ</a:t>
              </a:r>
              <a:r>
                <a:rPr lang="ja-JP" altLang="en-US" sz="700" dirty="0">
                  <a:latin typeface="Calibri" panose="020F0502020204030204" pitchFamily="34" charset="0"/>
                </a:rPr>
                <a:t>くりなどの食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体験の他にも、農業</a:t>
              </a:r>
              <a:r>
                <a:rPr lang="ja-JP" altLang="en-US" sz="700" dirty="0">
                  <a:latin typeface="Calibri" panose="020F0502020204030204" pitchFamily="34" charset="0"/>
                </a:rPr>
                <a:t>体験、里山散策や生きもの</a:t>
              </a:r>
              <a:r>
                <a:rPr lang="ja-JP" altLang="en-US" sz="700">
                  <a:latin typeface="Calibri" panose="020F0502020204030204" pitchFamily="34" charset="0"/>
                </a:rPr>
                <a:t>調査</a:t>
              </a:r>
              <a:r>
                <a:rPr lang="ja-JP" altLang="en-US" sz="700" smtClean="0">
                  <a:latin typeface="Calibri" panose="020F0502020204030204" pitchFamily="34" charset="0"/>
                </a:rPr>
                <a:t>などの体験</a:t>
              </a:r>
              <a:r>
                <a:rPr lang="ja-JP" altLang="en-US" sz="700" dirty="0">
                  <a:latin typeface="Calibri" panose="020F0502020204030204" pitchFamily="34" charset="0"/>
                </a:rPr>
                <a:t>が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できます。</a:t>
              </a:r>
              <a:endParaRPr lang="ja-JP" altLang="en-US" sz="700" dirty="0">
                <a:latin typeface="Calibri" panose="020F0502020204030204" pitchFamily="34" charset="0"/>
              </a:endParaRPr>
            </a:p>
          </p:txBody>
        </p:sp>
        <p:pic>
          <p:nvPicPr>
            <p:cNvPr id="1029" name="Picture 5" descr="\\192.168.2.1\共有フォルダ\☆ 3 事業推進部（2017年～　）\教育旅行\まなび旅モデルコース用画像集\(7) 新潟県ｺｰｽ画像（鳥澤さん）\④柏崎・別俣（郷土料理体験）べつまた農村工房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5281535"/>
              <a:ext cx="1008112" cy="78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\\192.168.2.1\共有フォルダ\☆ 3 事業推進部（2017年～　）\教育旅行\まなび旅モデルコース用画像集\(7) 新潟県ｺｰｽ画像（鳥澤さん）\④柏崎・別俣（郷土料理体験2）べつまた農村工房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4964" y="5271663"/>
              <a:ext cx="1058764" cy="78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グループ化 9"/>
          <p:cNvGrpSpPr/>
          <p:nvPr/>
        </p:nvGrpSpPr>
        <p:grpSpPr>
          <a:xfrm>
            <a:off x="0" y="4981920"/>
            <a:ext cx="2443983" cy="1071562"/>
            <a:chOff x="5800425" y="5009726"/>
            <a:chExt cx="2443983" cy="1071562"/>
          </a:xfrm>
        </p:grpSpPr>
        <p:sp>
          <p:nvSpPr>
            <p:cNvPr id="30" name="テキスト ボックス 77"/>
            <p:cNvSpPr txBox="1">
              <a:spLocks noChangeArrowheads="1"/>
            </p:cNvSpPr>
            <p:nvPr/>
          </p:nvSpPr>
          <p:spPr bwMode="auto">
            <a:xfrm>
              <a:off x="5800425" y="5010644"/>
              <a:ext cx="2443983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別俣農村工房（旧別俣小学校）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800783" y="5009726"/>
              <a:ext cx="2443625" cy="107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3" name="テキスト ボックス 34"/>
            <p:cNvSpPr txBox="1">
              <a:spLocks noChangeArrowheads="1"/>
            </p:cNvSpPr>
            <p:nvPr/>
          </p:nvSpPr>
          <p:spPr bwMode="auto">
            <a:xfrm>
              <a:off x="6867612" y="5254330"/>
              <a:ext cx="1376796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別俣農村工房は、旧別俣小の木造校舎を活用し、農村体験交流施設</a:t>
              </a:r>
              <a:r>
                <a:rPr lang="en-US" altLang="ja-JP" sz="700" dirty="0">
                  <a:latin typeface="Calibri" panose="020F0502020204030204" pitchFamily="34" charset="0"/>
                </a:rPr>
                <a:t>『</a:t>
              </a:r>
              <a:r>
                <a:rPr lang="ja-JP" altLang="en-US" sz="700" dirty="0">
                  <a:latin typeface="Calibri" panose="020F0502020204030204" pitchFamily="34" charset="0"/>
                </a:rPr>
                <a:t>田舎の学校きらら</a:t>
              </a:r>
              <a:r>
                <a:rPr lang="en-US" altLang="ja-JP" sz="700" dirty="0">
                  <a:latin typeface="Calibri" panose="020F0502020204030204" pitchFamily="34" charset="0"/>
                </a:rPr>
                <a:t>』</a:t>
              </a:r>
              <a:r>
                <a:rPr lang="ja-JP" altLang="en-US" sz="700" dirty="0">
                  <a:latin typeface="Calibri" panose="020F0502020204030204" pitchFamily="34" charset="0"/>
                </a:rPr>
                <a:t>を運営して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いる食</a:t>
              </a:r>
              <a:r>
                <a:rPr lang="ja-JP" altLang="en-US" sz="700" dirty="0">
                  <a:latin typeface="Calibri" panose="020F0502020204030204" pitchFamily="34" charset="0"/>
                </a:rPr>
                <a:t>体験をはじめ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、ものづくり</a:t>
              </a:r>
              <a:r>
                <a:rPr lang="ja-JP" altLang="en-US" sz="700" dirty="0">
                  <a:latin typeface="Calibri" panose="020F0502020204030204" pitchFamily="34" charset="0"/>
                </a:rPr>
                <a:t>体験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、農業</a:t>
              </a:r>
              <a:r>
                <a:rPr lang="ja-JP" altLang="en-US" sz="700" dirty="0">
                  <a:latin typeface="Calibri" panose="020F0502020204030204" pitchFamily="34" charset="0"/>
                </a:rPr>
                <a:t>体験、里山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散策など</a:t>
              </a:r>
              <a:r>
                <a:rPr lang="ja-JP" altLang="en-US" sz="700" dirty="0">
                  <a:latin typeface="Calibri" panose="020F0502020204030204" pitchFamily="34" charset="0"/>
                </a:rPr>
                <a:t>の自然体験ができる。</a:t>
              </a:r>
            </a:p>
          </p:txBody>
        </p:sp>
        <p:pic>
          <p:nvPicPr>
            <p:cNvPr id="34" name="図 33" descr="\\192.168.2.1\共有フォルダ\☆ 3 事業推進部（2017年～　）\教育旅行（HPリニューアル）\まなび旅モデルコース用画像集\(7) 新潟県ｺｰｽ画像（鳥澤さん）\④柏崎・別俣（旧別俣小学校）べつまた農村工房.JPG"/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3826" y="5281535"/>
              <a:ext cx="1028700" cy="77152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4922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2018-03-29T06:39:13Z</dcterms:created>
  <dcterms:modified xsi:type="dcterms:W3CDTF">2018-03-29T06:39:50Z</dcterms:modified>
</cp:coreProperties>
</file>