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7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81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75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4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48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68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0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447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22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34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94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801D8-EECC-4DAA-BE68-B56F0042D1BB}" type="datetimeFigureOut">
              <a:rPr kumimoji="1" lang="ja-JP" altLang="en-US" smtClean="0"/>
              <a:t>18/04/26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2CE6A-77D7-48BA-99C6-93B5D8563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97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たかつえジップライン体験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zh-TW" altLang="en-US" sz="1000" b="1" dirty="0">
                <a:latin typeface="Calibri" panose="020F0502020204030204" pitchFamily="34" charset="0"/>
              </a:rPr>
              <a:t>尾瀬自然観察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わら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細工体験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そば打ち体験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南会津農家民泊体験と尾瀬ハイキング自然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体感</a:t>
            </a:r>
            <a:endParaRPr lang="en-US" altLang="ja-JP" sz="1400" dirty="0" smtClean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（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1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日へ日程短縮も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可</a:t>
            </a:r>
            <a:r>
              <a:rPr lang="ja-JP" altLang="en-US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）</a:t>
            </a:r>
            <a:r>
              <a:rPr lang="en-US" altLang="ja-JP" sz="140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 smtClean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209592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＝＝南会津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町内体験学習（ウォークラリー、ジップライン）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＝＝農家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南会津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分）＝＝尾瀬自然観察（ハイキング）＝＝（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分）＝＝南会津エリア泊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南会津エリア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＝＝南会津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町内体験学習（渓流釣り、わら細工、そば打ち他）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バーベキュー）＝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9" name="図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0516" y="5303588"/>
            <a:ext cx="983852" cy="737889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13" name="グループ化 12"/>
          <p:cNvGrpSpPr/>
          <p:nvPr/>
        </p:nvGrpSpPr>
        <p:grpSpPr>
          <a:xfrm>
            <a:off x="6803215" y="847723"/>
            <a:ext cx="2224344" cy="3715803"/>
            <a:chOff x="6822397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12982" y="2610853"/>
                <a:ext cx="31725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尾瀬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7" name="直線コネクタ 56"/>
              <p:cNvCxnSpPr/>
              <p:nvPr/>
            </p:nvCxnSpPr>
            <p:spPr>
              <a:xfrm flipH="1" flipV="1">
                <a:off x="7333610" y="2807288"/>
                <a:ext cx="643969" cy="845850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9" name="円/楕円 68"/>
            <p:cNvSpPr/>
            <p:nvPr/>
          </p:nvSpPr>
          <p:spPr>
            <a:xfrm>
              <a:off x="7777567" y="409510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31" name="図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5288256"/>
            <a:ext cx="983853" cy="73788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3" name="円/楕円 32"/>
          <p:cNvSpPr/>
          <p:nvPr/>
        </p:nvSpPr>
        <p:spPr>
          <a:xfrm>
            <a:off x="7956376" y="393305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34" name="直線コネクタ 33"/>
          <p:cNvCxnSpPr>
            <a:stCxn id="33" idx="1"/>
          </p:cNvCxnSpPr>
          <p:nvPr/>
        </p:nvCxnSpPr>
        <p:spPr>
          <a:xfrm flipH="1" flipV="1">
            <a:off x="7308305" y="2996953"/>
            <a:ext cx="655975" cy="944007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119"/>
          <p:cNvSpPr txBox="1">
            <a:spLocks noChangeArrowheads="1"/>
          </p:cNvSpPr>
          <p:nvPr/>
        </p:nvSpPr>
        <p:spPr bwMode="auto">
          <a:xfrm>
            <a:off x="7031885" y="2812286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南会津町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6" y="5287686"/>
            <a:ext cx="1026221" cy="76624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776" y="5301208"/>
            <a:ext cx="990336" cy="742752"/>
          </a:xfrm>
          <a:prstGeom prst="rect">
            <a:avLst/>
          </a:prstGeom>
          <a:ln>
            <a:noFill/>
          </a:ln>
          <a:effectLst/>
        </p:spPr>
      </p:pic>
      <p:sp>
        <p:nvSpPr>
          <p:cNvPr id="36" name="テキスト ボックス 63"/>
          <p:cNvSpPr txBox="1">
            <a:spLocks noChangeArrowheads="1"/>
          </p:cNvSpPr>
          <p:nvPr/>
        </p:nvSpPr>
        <p:spPr bwMode="auto">
          <a:xfrm>
            <a:off x="1083363" y="5229200"/>
            <a:ext cx="117441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大自然を全身に感じながらワイヤーロープと</a:t>
            </a:r>
            <a:r>
              <a:rPr lang="ja-JP" altLang="en-US" sz="700" dirty="0" smtClean="0">
                <a:latin typeface="Calibri" panose="020F0502020204030204" pitchFamily="34" charset="0"/>
              </a:rPr>
              <a:t>プーリー（滑車）を</a:t>
            </a:r>
            <a:r>
              <a:rPr lang="ja-JP" altLang="en-US" sz="700" dirty="0">
                <a:latin typeface="Calibri" panose="020F0502020204030204" pitchFamily="34" charset="0"/>
              </a:rPr>
              <a:t>伝って滑り降りる、アドベンチャーアトラクション！スリルと爽快感が味わえるエコな新体験！</a:t>
            </a:r>
          </a:p>
        </p:txBody>
      </p:sp>
      <p:sp>
        <p:nvSpPr>
          <p:cNvPr id="40" name="テキスト ボックス 63"/>
          <p:cNvSpPr txBox="1">
            <a:spLocks noChangeArrowheads="1"/>
          </p:cNvSpPr>
          <p:nvPr/>
        </p:nvSpPr>
        <p:spPr bwMode="auto">
          <a:xfrm>
            <a:off x="3347864" y="5248652"/>
            <a:ext cx="115615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尾瀬国立公園に指定されている尾瀬地区は日本有数の湿原、森、動物と様々な自然を通して環境問題について学んでいきます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41" name="テキスト ボックス 63"/>
          <p:cNvSpPr txBox="1">
            <a:spLocks noChangeArrowheads="1"/>
          </p:cNvSpPr>
          <p:nvPr/>
        </p:nvSpPr>
        <p:spPr bwMode="auto">
          <a:xfrm>
            <a:off x="5580112" y="5246330"/>
            <a:ext cx="12064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わらを使った伝統的な細工を体験することにより、先人の知恵や昔の農村の生活を学びます。</a:t>
            </a:r>
          </a:p>
        </p:txBody>
      </p:sp>
      <p:sp>
        <p:nvSpPr>
          <p:cNvPr id="42" name="テキスト ボックス 63"/>
          <p:cNvSpPr txBox="1">
            <a:spLocks noChangeArrowheads="1"/>
          </p:cNvSpPr>
          <p:nvPr/>
        </p:nvSpPr>
        <p:spPr bwMode="auto">
          <a:xfrm>
            <a:off x="7884368" y="5282044"/>
            <a:ext cx="10703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地粉を使って、舘岩ならではの裁ちそばを村の名人に伝授してもらいます。</a:t>
            </a:r>
          </a:p>
        </p:txBody>
      </p:sp>
    </p:spTree>
    <p:extLst>
      <p:ext uri="{BB962C8B-B14F-4D97-AF65-F5344CB8AC3E}">
        <p14:creationId xmlns:p14="http://schemas.microsoft.com/office/powerpoint/2010/main" val="2707105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233</Words>
  <Application>Microsoft Macintosh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郁弥</cp:lastModifiedBy>
  <cp:revision>2</cp:revision>
  <dcterms:created xsi:type="dcterms:W3CDTF">2018-03-29T06:20:26Z</dcterms:created>
  <dcterms:modified xsi:type="dcterms:W3CDTF">2018-04-26T03:42:31Z</dcterms:modified>
</cp:coreProperties>
</file>