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8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58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4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24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2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28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08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54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38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0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7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1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B4A94-FBD9-4B12-A5D3-FF23536EB974}" type="datetimeFigureOut">
              <a:rPr kumimoji="1" lang="ja-JP" altLang="en-US" smtClean="0"/>
              <a:t>18/04/23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D7178-7A75-4DAD-B6E5-0DD26C315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84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" name="テキスト ボックス 77"/>
          <p:cNvSpPr txBox="1">
            <a:spLocks noChangeArrowheads="1"/>
          </p:cNvSpPr>
          <p:nvPr/>
        </p:nvSpPr>
        <p:spPr bwMode="auto">
          <a:xfrm>
            <a:off x="5046" y="5009855"/>
            <a:ext cx="2212617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>
                <a:latin typeface="Calibri" panose="020F0502020204030204" pitchFamily="34" charset="0"/>
              </a:rPr>
              <a:t>山形蔵王（スキー教室）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5" name="テキスト ボックス 77"/>
          <p:cNvSpPr txBox="1">
            <a:spLocks noChangeArrowheads="1"/>
          </p:cNvSpPr>
          <p:nvPr/>
        </p:nvSpPr>
        <p:spPr bwMode="auto">
          <a:xfrm>
            <a:off x="2289100" y="5010644"/>
            <a:ext cx="2214921" cy="246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>
                <a:latin typeface="Calibri" panose="020F0502020204030204" pitchFamily="34" charset="0"/>
              </a:rPr>
              <a:t>飯豊町スノーモービル等体験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7" name="テキスト ボックス 77"/>
          <p:cNvSpPr txBox="1">
            <a:spLocks noChangeArrowheads="1"/>
          </p:cNvSpPr>
          <p:nvPr/>
        </p:nvSpPr>
        <p:spPr bwMode="auto">
          <a:xfrm>
            <a:off x="4571108" y="5007146"/>
            <a:ext cx="2215455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>
                <a:latin typeface="Calibri" panose="020F0502020204030204" pitchFamily="34" charset="0"/>
              </a:rPr>
              <a:t>そば打ち体験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9" name="Text Box 65"/>
          <p:cNvSpPr txBox="1">
            <a:spLocks noChangeArrowheads="1"/>
          </p:cNvSpPr>
          <p:nvPr/>
        </p:nvSpPr>
        <p:spPr bwMode="auto">
          <a:xfrm>
            <a:off x="6860167" y="5007146"/>
            <a:ext cx="2283833" cy="247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>
                <a:latin typeface="Calibri" panose="020F0502020204030204" pitchFamily="34" charset="0"/>
              </a:rPr>
              <a:t>上杉神社（稽照殿）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43991" y="188640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山形蔵王スキー体験と上杉家歴史学習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山形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142848"/>
              </p:ext>
            </p:extLst>
          </p:nvPr>
        </p:nvGraphicFramePr>
        <p:xfrm>
          <a:off x="7937" y="871845"/>
          <a:ext cx="6652295" cy="3665116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5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＝＝山形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蔵王（スキー教室）＝＝（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分）＝＝山形蔵王温泉泊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山形蔵王温泉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山形蔵王温泉・・・（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分）・・・山形蔵王（スキー教室）・・・（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分）・・・山形蔵王温泉泊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山形蔵王温泉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山形蔵王温泉・・・（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分）・・・山形蔵王（スキー教室）・・・（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分）・・山形蔵王温泉泊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山形蔵王温泉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山形蔵王温泉＝＝（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分）＝＝飯豊町スノーモービル等体験＝＝そば打ち体験＝＝（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＝＝上杉神社・稽照殿・博物館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＝＝各地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2129359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3458" y="5011200"/>
            <a:ext cx="2214563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2289458" y="5009726"/>
            <a:ext cx="2214563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4572000" y="5004539"/>
            <a:ext cx="2214563" cy="10767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6858000" y="5004539"/>
            <a:ext cx="2286000" cy="10767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46" name="テキスト ボックス 34"/>
          <p:cNvSpPr txBox="1">
            <a:spLocks noChangeArrowheads="1"/>
          </p:cNvSpPr>
          <p:nvPr/>
        </p:nvSpPr>
        <p:spPr bwMode="auto">
          <a:xfrm>
            <a:off x="3296939" y="5318338"/>
            <a:ext cx="1239837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 smtClean="0">
                <a:latin typeface="Calibri" panose="020F0502020204030204" pitchFamily="34" charset="0"/>
              </a:rPr>
              <a:t>スキー場</a:t>
            </a:r>
            <a:r>
              <a:rPr lang="ja-JP" altLang="en-US" sz="700" dirty="0">
                <a:latin typeface="Calibri" panose="020F0502020204030204" pitchFamily="34" charset="0"/>
              </a:rPr>
              <a:t>では味わえないスノーモービル乗車体験やスリル満点のバナナボート、巨大</a:t>
            </a:r>
            <a:r>
              <a:rPr lang="ja-JP" altLang="en-US" sz="700" dirty="0" smtClean="0">
                <a:latin typeface="Calibri" panose="020F0502020204030204" pitchFamily="34" charset="0"/>
              </a:rPr>
              <a:t>滑り台などが体験できます。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sp>
        <p:nvSpPr>
          <p:cNvPr id="2148" name="テキスト ボックス 63"/>
          <p:cNvSpPr txBox="1">
            <a:spLocks noChangeArrowheads="1"/>
          </p:cNvSpPr>
          <p:nvPr/>
        </p:nvSpPr>
        <p:spPr bwMode="auto">
          <a:xfrm>
            <a:off x="5679281" y="5229200"/>
            <a:ext cx="1120434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 smtClean="0">
                <a:latin typeface="Calibri" panose="020F0502020204030204" pitchFamily="34" charset="0"/>
              </a:rPr>
              <a:t>山形といえば「そば」。</a:t>
            </a:r>
            <a:endParaRPr lang="en-US" altLang="ja-JP" sz="700" dirty="0" smtClean="0">
              <a:latin typeface="Calibri" panose="020F0502020204030204" pitchFamily="34" charset="0"/>
            </a:endParaRPr>
          </a:p>
          <a:p>
            <a:r>
              <a:rPr lang="ja-JP" altLang="en-US" sz="700" dirty="0" smtClean="0">
                <a:latin typeface="Calibri" panose="020F0502020204030204" pitchFamily="34" charset="0"/>
              </a:rPr>
              <a:t>地元そば打ち愛好者が風味豊かなそば打ちを指導いたします。お昼は自分で打ったそばを茹でその美味しさを味わいます。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sp>
        <p:nvSpPr>
          <p:cNvPr id="2150" name="テキスト ボックス 95"/>
          <p:cNvSpPr txBox="1">
            <a:spLocks noChangeArrowheads="1"/>
          </p:cNvSpPr>
          <p:nvPr/>
        </p:nvSpPr>
        <p:spPr bwMode="auto">
          <a:xfrm>
            <a:off x="7975120" y="5229200"/>
            <a:ext cx="1168880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>
                <a:latin typeface="Calibri" panose="020F0502020204030204" pitchFamily="34" charset="0"/>
              </a:rPr>
              <a:t>名将上杉謙信を祀っており、稽照殿は宝物殿として上杉謙信の遺品、刀や甲冑などを収蔵展示しています。直江兼続が所有していたといわれる愛の前立ての甲冑は有名です。</a:t>
            </a:r>
          </a:p>
        </p:txBody>
      </p:sp>
      <p:sp>
        <p:nvSpPr>
          <p:cNvPr id="2151" name="テキスト ボックス 34"/>
          <p:cNvSpPr txBox="1">
            <a:spLocks noChangeArrowheads="1"/>
          </p:cNvSpPr>
          <p:nvPr/>
        </p:nvSpPr>
        <p:spPr bwMode="auto">
          <a:xfrm>
            <a:off x="1043608" y="5229200"/>
            <a:ext cx="1245492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 smtClean="0">
                <a:latin typeface="Calibri" panose="020F0502020204030204" pitchFamily="34" charset="0"/>
              </a:rPr>
              <a:t>蔵王温泉スキー場は世界でもトップクラスの樹氷鑑賞スポットとして知られ、スキーヤーからボーダーまで、幅広い層を満足させる広大なゲレンデを持つ東北最大級のスノーエリアです。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987824" y="4563527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286578"/>
            <a:ext cx="1062572" cy="77824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533" y="5288806"/>
            <a:ext cx="1018331" cy="76374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890" y="5286906"/>
            <a:ext cx="1098408" cy="771254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3" name="グループ化 12"/>
          <p:cNvGrpSpPr/>
          <p:nvPr/>
        </p:nvGrpSpPr>
        <p:grpSpPr>
          <a:xfrm>
            <a:off x="6803215" y="847723"/>
            <a:ext cx="2224344" cy="3715803"/>
            <a:chOff x="6822397" y="847723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822397" y="847723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0250" y="1054100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3" name="直線コネクタ 52"/>
              <p:cNvCxnSpPr/>
              <p:nvPr/>
            </p:nvCxnSpPr>
            <p:spPr>
              <a:xfrm flipH="1" flipV="1">
                <a:off x="7737544" y="2646711"/>
                <a:ext cx="551336" cy="324143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372886" y="2697222"/>
                <a:ext cx="389355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飯豊町</a:t>
                </a:r>
                <a:endParaRPr lang="ja-JP" altLang="en-US" sz="600" dirty="0">
                  <a:solidFill>
                    <a:srgbClr val="12923D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57" name="直線コネクタ 56"/>
              <p:cNvCxnSpPr/>
              <p:nvPr/>
            </p:nvCxnSpPr>
            <p:spPr>
              <a:xfrm flipH="1" flipV="1">
                <a:off x="7610203" y="2857373"/>
                <a:ext cx="565347" cy="181008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テキスト ボックス 85"/>
              <p:cNvSpPr txBox="1">
                <a:spLocks noChangeArrowheads="1"/>
              </p:cNvSpPr>
              <p:nvPr/>
            </p:nvSpPr>
            <p:spPr bwMode="auto">
              <a:xfrm>
                <a:off x="7174603" y="2440319"/>
                <a:ext cx="785920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山形蔵王</a:t>
                </a:r>
                <a:r>
                  <a:rPr lang="ja-JP" altLang="en-US" sz="600" dirty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・</a:t>
                </a:r>
                <a:r>
                  <a:rPr lang="ja-JP" altLang="en-US" sz="600" dirty="0" smtClean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蔵王温泉</a:t>
                </a:r>
                <a:endParaRPr lang="ja-JP" altLang="en-US" sz="600" dirty="0">
                  <a:solidFill>
                    <a:srgbClr val="12923D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59" name="直線コネクタ 58"/>
              <p:cNvCxnSpPr>
                <a:stCxn id="67" idx="5"/>
              </p:cNvCxnSpPr>
              <p:nvPr/>
            </p:nvCxnSpPr>
            <p:spPr>
              <a:xfrm flipH="1" flipV="1">
                <a:off x="7909027" y="2321719"/>
                <a:ext cx="476794" cy="538335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7702688" y="2147757"/>
                <a:ext cx="317252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山寺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191582" y="3231009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7993591" y="3447033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8119574" y="3375025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pic>
        <p:nvPicPr>
          <p:cNvPr id="38" name="図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516" y="5315050"/>
            <a:ext cx="1078316" cy="718589"/>
          </a:xfrm>
          <a:prstGeom prst="rect">
            <a:avLst/>
          </a:prstGeom>
          <a:ln>
            <a:noFill/>
          </a:ln>
          <a:effectLst/>
        </p:spPr>
      </p:pic>
      <p:sp>
        <p:nvSpPr>
          <p:cNvPr id="39" name="円/楕円 38"/>
          <p:cNvSpPr/>
          <p:nvPr/>
        </p:nvSpPr>
        <p:spPr>
          <a:xfrm>
            <a:off x="8046417" y="3519041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 flipH="1">
            <a:off x="7810189" y="3546029"/>
            <a:ext cx="237256" cy="119320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77"/>
          <p:cNvSpPr txBox="1">
            <a:spLocks noChangeArrowheads="1"/>
          </p:cNvSpPr>
          <p:nvPr/>
        </p:nvSpPr>
        <p:spPr bwMode="auto">
          <a:xfrm>
            <a:off x="7391925" y="3573016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上杉神社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3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335</Words>
  <Application>Microsoft Macintosh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高橋 郁弥</cp:lastModifiedBy>
  <cp:revision>2</cp:revision>
  <dcterms:created xsi:type="dcterms:W3CDTF">2018-03-29T06:07:19Z</dcterms:created>
  <dcterms:modified xsi:type="dcterms:W3CDTF">2018-04-23T04:03:36Z</dcterms:modified>
</cp:coreProperties>
</file>