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67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555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484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20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72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9352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9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01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46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78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49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EEEB3-EC35-4DB1-85E6-8113E178F4A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31206-B461-4716-BBFF-D9605C92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58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西川町トレッキング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4514114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鶴岡市温海地区自然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体験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加茂水族館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西川町農家民泊体験と鶴岡アウトドア体験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387030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69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108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＝＝西川町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トレッキング・農作業体験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＝＝農家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民宿泊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農家民宿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108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時間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22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分）＝＝鶴岡市温海地区自然体験（海・森・食等）＝＝（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加茂水族館（日本一の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クラゲ水族館）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7" y="5009726"/>
            <a:ext cx="4513757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46" name="テキスト ボックス 34"/>
          <p:cNvSpPr txBox="1">
            <a:spLocks noChangeArrowheads="1"/>
          </p:cNvSpPr>
          <p:nvPr/>
        </p:nvSpPr>
        <p:spPr bwMode="auto">
          <a:xfrm>
            <a:off x="5436096" y="5229200"/>
            <a:ext cx="1421904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森、海、川、温泉や伝統文化がある山形県</a:t>
            </a:r>
            <a:r>
              <a:rPr lang="ja-JP" altLang="en-US" sz="700" dirty="0" smtClean="0">
                <a:latin typeface="Calibri" panose="020F0502020204030204" pitchFamily="34" charset="0"/>
              </a:rPr>
              <a:t>鶴岡市温海</a:t>
            </a:r>
            <a:r>
              <a:rPr lang="ja-JP" altLang="en-US" sz="700" dirty="0">
                <a:latin typeface="Calibri" panose="020F0502020204030204" pitchFamily="34" charset="0"/>
              </a:rPr>
              <a:t>地域。地域のインストラクターと一緒に自然体験</a:t>
            </a:r>
            <a:r>
              <a:rPr lang="ja-JP" altLang="en-US" sz="700" dirty="0" smtClean="0">
                <a:latin typeface="Calibri" panose="020F0502020204030204" pitchFamily="34" charset="0"/>
              </a:rPr>
              <a:t>ができます</a:t>
            </a:r>
            <a:r>
              <a:rPr lang="ja-JP" altLang="en-US" sz="700" dirty="0">
                <a:latin typeface="Calibri" panose="020F0502020204030204" pitchFamily="34" charset="0"/>
              </a:rPr>
              <a:t>。伝統文化を学んだり山菜や伝統作物</a:t>
            </a:r>
            <a:r>
              <a:rPr lang="ja-JP" altLang="en-US" sz="700" dirty="0" smtClean="0">
                <a:latin typeface="Calibri" panose="020F0502020204030204" pitchFamily="34" charset="0"/>
              </a:rPr>
              <a:t>を収穫</a:t>
            </a:r>
            <a:r>
              <a:rPr lang="ja-JP" altLang="en-US" sz="700" dirty="0">
                <a:latin typeface="Calibri" panose="020F0502020204030204" pitchFamily="34" charset="0"/>
              </a:rPr>
              <a:t>したりと魅力的な体験を準備しております。</a:t>
            </a:r>
          </a:p>
        </p:txBody>
      </p:sp>
      <p:sp>
        <p:nvSpPr>
          <p:cNvPr id="2150" name="テキスト ボックス 95"/>
          <p:cNvSpPr txBox="1">
            <a:spLocks noChangeArrowheads="1"/>
          </p:cNvSpPr>
          <p:nvPr/>
        </p:nvSpPr>
        <p:spPr bwMode="auto">
          <a:xfrm>
            <a:off x="7997065" y="5250117"/>
            <a:ext cx="116888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クラゲの展示種類数世界一を誇る水族館で、クラゲの生態や繁殖・分類などについて学習した後、実際に身近な海に生息するクラゲを観察します。</a:t>
            </a:r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1043608" y="5229200"/>
            <a:ext cx="1245492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磐梯朝日国立公園内の県立自然博物園では、残雪の中新緑のブナ林トレッキングが体験できます。普段歩けない所も雪の上を歩くことによって散策可能になるのも、この時期ならではです。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273205"/>
            <a:ext cx="1049620" cy="78721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533" y="5330569"/>
            <a:ext cx="1018331" cy="70807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207" y="5342580"/>
            <a:ext cx="1044777" cy="696518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13" name="グループ化 12"/>
          <p:cNvGrpSpPr/>
          <p:nvPr/>
        </p:nvGrpSpPr>
        <p:grpSpPr>
          <a:xfrm>
            <a:off x="6803215" y="847723"/>
            <a:ext cx="2224344" cy="3715803"/>
            <a:chOff x="6822397" y="847723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7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53" name="直線コネクタ 52"/>
              <p:cNvCxnSpPr>
                <a:stCxn id="70" idx="2"/>
                <a:endCxn id="58" idx="2"/>
              </p:cNvCxnSpPr>
              <p:nvPr/>
            </p:nvCxnSpPr>
            <p:spPr>
              <a:xfrm flipH="1" flipV="1">
                <a:off x="7531425" y="2523866"/>
                <a:ext cx="473837" cy="182541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471701" y="2083026"/>
                <a:ext cx="533561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加茂水族館</a:t>
                </a:r>
              </a:p>
            </p:txBody>
          </p:sp>
          <p:cxnSp>
            <p:nvCxnSpPr>
              <p:cNvPr id="57" name="直線コネクタ 56"/>
              <p:cNvCxnSpPr>
                <a:stCxn id="69" idx="4"/>
                <a:endCxn id="56" idx="2"/>
              </p:cNvCxnSpPr>
              <p:nvPr/>
            </p:nvCxnSpPr>
            <p:spPr>
              <a:xfrm flipH="1" flipV="1">
                <a:off x="7738482" y="2256989"/>
                <a:ext cx="308968" cy="407007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192541" y="2349903"/>
                <a:ext cx="677766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鶴岡市温海地区</a:t>
                </a:r>
              </a:p>
            </p:txBody>
          </p:sp>
          <p:cxnSp>
            <p:nvCxnSpPr>
              <p:cNvPr id="59" name="直線コネクタ 58"/>
              <p:cNvCxnSpPr/>
              <p:nvPr/>
            </p:nvCxnSpPr>
            <p:spPr>
              <a:xfrm flipV="1">
                <a:off x="8254055" y="2311041"/>
                <a:ext cx="67130" cy="467395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140216" y="2150861"/>
                <a:ext cx="38935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西川町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065599" y="315900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69" name="円/楕円 68"/>
            <p:cNvSpPr/>
            <p:nvPr/>
          </p:nvSpPr>
          <p:spPr>
            <a:xfrm>
              <a:off x="7849575" y="3014985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>
              <a:off x="7831542" y="3086993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pic>
        <p:nvPicPr>
          <p:cNvPr id="38" name="図 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886" y="5299111"/>
            <a:ext cx="1106835" cy="7322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559" y="5342580"/>
            <a:ext cx="1018331" cy="67719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40689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2018-03-29T06:06:22Z</dcterms:created>
  <dcterms:modified xsi:type="dcterms:W3CDTF">2018-03-29T06:07:08Z</dcterms:modified>
</cp:coreProperties>
</file>