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6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85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06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48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4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83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95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06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02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96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50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818-6EB8-4D44-BECF-74625334C2C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0894-BC33-4C1F-8706-705E2EBB26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33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みちのくの小京都角館とミュージカル踊り体験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568293"/>
              </p:ext>
            </p:extLst>
          </p:nvPr>
        </p:nvGraphicFramePr>
        <p:xfrm>
          <a:off x="7937" y="871845"/>
          <a:ext cx="6652295" cy="370928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＝北秋田市大太鼓の館＝＝＝（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分）＝＝＝仙北地域泊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分）＝＝角館武家屋敷自主研修＝＝（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分）＝＝（昼食）わらび座ミュージカル観劇・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踊り体験・クラス別発表・・・・・仙北地域泊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＝田沢湖畔見学（たつこ姫像）＝＝＝（昼食）＝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65371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71" name="グループ化 70"/>
          <p:cNvGrpSpPr/>
          <p:nvPr/>
        </p:nvGrpSpPr>
        <p:grpSpPr>
          <a:xfrm>
            <a:off x="6805268" y="865325"/>
            <a:ext cx="2224344" cy="3715803"/>
            <a:chOff x="6822397" y="847723"/>
            <a:chExt cx="2224344" cy="3715803"/>
          </a:xfrm>
        </p:grpSpPr>
        <p:grpSp>
          <p:nvGrpSpPr>
            <p:cNvPr id="72" name="グループ化 71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79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80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" name="テキスト ボックス 58"/>
              <p:cNvSpPr txBox="1">
                <a:spLocks noChangeArrowheads="1"/>
              </p:cNvSpPr>
              <p:nvPr/>
            </p:nvSpPr>
            <p:spPr bwMode="auto">
              <a:xfrm>
                <a:off x="7176911" y="1314077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大太鼓の館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2" name="直線コネクタ 81"/>
              <p:cNvCxnSpPr>
                <a:stCxn id="78" idx="2"/>
              </p:cNvCxnSpPr>
              <p:nvPr/>
            </p:nvCxnSpPr>
            <p:spPr>
              <a:xfrm flipH="1" flipV="1">
                <a:off x="7679515" y="1874032"/>
                <a:ext cx="661209" cy="189707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293136" y="1768737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田沢湖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4" name="直線コネクタ 83"/>
              <p:cNvCxnSpPr>
                <a:endCxn id="85" idx="3"/>
              </p:cNvCxnSpPr>
              <p:nvPr/>
            </p:nvCxnSpPr>
            <p:spPr>
              <a:xfrm flipH="1">
                <a:off x="7892981" y="2185601"/>
                <a:ext cx="423588" cy="27734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287319" y="2126353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角館武家屋敷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86" name="直線コネクタ 85"/>
              <p:cNvCxnSpPr>
                <a:stCxn id="73" idx="1"/>
              </p:cNvCxnSpPr>
              <p:nvPr/>
            </p:nvCxnSpPr>
            <p:spPr>
              <a:xfrm flipH="1" flipV="1">
                <a:off x="7679537" y="1453356"/>
                <a:ext cx="631501" cy="314020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221784" y="1888660"/>
                <a:ext cx="532059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温泉</a:t>
                </a:r>
                <a:r>
                  <a:rPr lang="ja-JP" altLang="en-US" sz="600" dirty="0" err="1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ゆぽぽ</a:t>
                </a:r>
                <a:endParaRPr lang="en-US" altLang="ja-JP" sz="600" dirty="0" smtClean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わらび座</a:t>
                </a:r>
              </a:p>
            </p:txBody>
          </p:sp>
          <p:cxnSp>
            <p:nvCxnSpPr>
              <p:cNvPr id="88" name="直線コネクタ 87"/>
              <p:cNvCxnSpPr>
                <a:stCxn id="76" idx="2"/>
              </p:cNvCxnSpPr>
              <p:nvPr/>
            </p:nvCxnSpPr>
            <p:spPr>
              <a:xfrm flipH="1" flipV="1">
                <a:off x="7670511" y="2037729"/>
                <a:ext cx="683699" cy="99549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角丸四角形 88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3" name="円/楕円 72"/>
            <p:cNvSpPr/>
            <p:nvPr/>
          </p:nvSpPr>
          <p:spPr>
            <a:xfrm>
              <a:off x="8149945" y="210927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8140735" y="253019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8203920" y="248284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8" name="円/楕円 77"/>
            <p:cNvSpPr/>
            <p:nvPr/>
          </p:nvSpPr>
          <p:spPr>
            <a:xfrm>
              <a:off x="8189529" y="240478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90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大太鼓の館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91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角館武家屋敷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92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わらび座ミュージカル観劇・踊り体験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93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田沢湖畔見学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5" name="正方形/長方形 9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6" name="正方形/長方形 95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8" name="テキスト ボックス 34"/>
          <p:cNvSpPr txBox="1">
            <a:spLocks noChangeArrowheads="1"/>
          </p:cNvSpPr>
          <p:nvPr/>
        </p:nvSpPr>
        <p:spPr bwMode="auto">
          <a:xfrm>
            <a:off x="3396560" y="5248555"/>
            <a:ext cx="1140216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通称「武家屋敷通り」は国の「重要伝統的建造物群保存地区」に選定されています。江戸の趣と城下町の面影が残る歴史と文化の町は、生徒のフィールドワークに最適です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99" name="テキスト ボックス 63"/>
          <p:cNvSpPr txBox="1">
            <a:spLocks noChangeArrowheads="1"/>
          </p:cNvSpPr>
          <p:nvPr/>
        </p:nvSpPr>
        <p:spPr bwMode="auto">
          <a:xfrm>
            <a:off x="5678834" y="5248555"/>
            <a:ext cx="1179165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ダイナミックな舞台に心を動かし、それを仲間と共有することで子どもたちの豊かな感性を育み</a:t>
            </a:r>
            <a:r>
              <a:rPr lang="ja-JP" altLang="en-US" sz="700" dirty="0" smtClean="0">
                <a:latin typeface="Calibri" panose="020F0502020204030204" pitchFamily="34" charset="0"/>
              </a:rPr>
              <a:t>、子ども</a:t>
            </a:r>
            <a:r>
              <a:rPr lang="ja-JP" altLang="en-US" sz="700" dirty="0">
                <a:latin typeface="Calibri" panose="020F0502020204030204" pitchFamily="34" charset="0"/>
              </a:rPr>
              <a:t>たちの発想力やコミュニケーション能力の向上につなげます。</a:t>
            </a:r>
          </a:p>
        </p:txBody>
      </p:sp>
      <p:sp>
        <p:nvSpPr>
          <p:cNvPr id="100" name="テキスト ボックス 95"/>
          <p:cNvSpPr txBox="1">
            <a:spLocks noChangeArrowheads="1"/>
          </p:cNvSpPr>
          <p:nvPr/>
        </p:nvSpPr>
        <p:spPr bwMode="auto">
          <a:xfrm>
            <a:off x="7884369" y="5248555"/>
            <a:ext cx="1259631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水深４２３．４ｍと日本一の深さを誇る田沢湖は春夏秋冬で多彩な表情を見せ、瑠璃色の湖面とたつこ姫伝説に彩られています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r>
              <a:rPr lang="ja-JP" altLang="en-US" sz="700" dirty="0">
                <a:latin typeface="Calibri" panose="020F0502020204030204" pitchFamily="34" charset="0"/>
              </a:rPr>
              <a:t>　秋田駒ヶ岳を眺めながら、カヌーやカヤックの体験も出来ます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101" name="テキスト ボックス 34"/>
          <p:cNvSpPr txBox="1">
            <a:spLocks noChangeArrowheads="1"/>
          </p:cNvSpPr>
          <p:nvPr/>
        </p:nvSpPr>
        <p:spPr bwMode="auto">
          <a:xfrm>
            <a:off x="1172993" y="5235088"/>
            <a:ext cx="1101835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ギネス認定「世界一の大太鼓</a:t>
            </a:r>
            <a:r>
              <a:rPr lang="ja-JP" altLang="en-US" sz="700" dirty="0" smtClean="0">
                <a:latin typeface="Calibri" panose="020F0502020204030204" pitchFamily="34" charset="0"/>
              </a:rPr>
              <a:t>」や</a:t>
            </a:r>
            <a:r>
              <a:rPr lang="ja-JP" altLang="en-US" sz="700" dirty="0">
                <a:latin typeface="Calibri" panose="020F0502020204030204" pitchFamily="34" charset="0"/>
              </a:rPr>
              <a:t>、世界中の太鼓を数多く展示。大型スクリーンでの体感ゾーンのほか、世界の太鼓を実際に叩くことができる体験ゾーンも</a:t>
            </a:r>
            <a:r>
              <a:rPr lang="ja-JP" altLang="en-US" sz="700" dirty="0" smtClean="0">
                <a:latin typeface="Calibri" panose="020F0502020204030204" pitchFamily="34" charset="0"/>
              </a:rPr>
              <a:t>あります。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102" name="図 1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0" y="5290931"/>
            <a:ext cx="1145474" cy="77249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角館武家屋敷通り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23" y="5298245"/>
            <a:ext cx="1056516" cy="74521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図 10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260" y="5271155"/>
            <a:ext cx="1106835" cy="79354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8" name="図 10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405" y="5289651"/>
            <a:ext cx="969964" cy="74951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6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2018-03-29T05:40:10Z</dcterms:created>
  <dcterms:modified xsi:type="dcterms:W3CDTF">2018-03-29T05:40:48Z</dcterms:modified>
</cp:coreProperties>
</file>