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28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80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34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70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98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26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13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2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38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66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8D52D-6BC6-47A6-9BA9-45C03A784E4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A13A6-B045-4861-B57E-BC7D972419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9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史跡　尾去沢鉱山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大館市農業体験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小坂鉄道レールパーク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スポット名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大館市農作業体験と明治の芝居小屋</a:t>
            </a:r>
            <a:r>
              <a:rPr lang="ja-JP" altLang="en-US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康楽館（国重要文化財）</a:t>
            </a:r>
            <a:r>
              <a:rPr lang="en-US" altLang="ja-JP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242674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＝史跡尾去沢鉱山（坑道見学と砂金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採り体験</a:t>
                      </a:r>
                      <a:r>
                        <a:rPr kumimoji="1" lang="ja-JP" altLang="en-US" sz="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分）＝＝鹿角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・小坂地域泊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鹿角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小坂地域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分）＝＝大館市農業体験・きり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たんぽ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作り体験＝＝（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分）＝＝小坂町小坂鉄道レールパーク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分）＝＝あきたエコタウンセンター＝＝（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分）＝＝鹿角・小坂地域泊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鹿角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小坂地域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＝康楽館施設見学・芝居観劇＝＝＝（昼食）＝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3296939" y="5279377"/>
            <a:ext cx="123983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秋田県産のあきたこまちの田植えや収穫、野菜、花、果樹の農作業体験や秋田名物「きりたんぽ」作り体験ができます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5679281" y="5279377"/>
            <a:ext cx="112043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小坂鉱山の発展とともに増大した貨物輸送用として開通。北海道連絡の青森駅に次ぐ貨物運搬量だったと言われています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0" name="テキスト ボックス 95"/>
          <p:cNvSpPr txBox="1">
            <a:spLocks noChangeArrowheads="1"/>
          </p:cNvSpPr>
          <p:nvPr/>
        </p:nvSpPr>
        <p:spPr bwMode="auto">
          <a:xfrm>
            <a:off x="7975120" y="5279377"/>
            <a:ext cx="116888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小坂鉱山の厚生施設として明治</a:t>
            </a:r>
            <a:r>
              <a:rPr lang="en-US" altLang="ja-JP" sz="700" dirty="0">
                <a:latin typeface="Calibri" panose="020F0502020204030204" pitchFamily="34" charset="0"/>
              </a:rPr>
              <a:t>43</a:t>
            </a:r>
            <a:r>
              <a:rPr lang="ja-JP" altLang="en-US" sz="700" dirty="0">
                <a:latin typeface="Calibri" panose="020F0502020204030204" pitchFamily="34" charset="0"/>
              </a:rPr>
              <a:t>年に誕生した、国の重要文化財。和洋折衷の建築様式が特徴。生きた文化施設として現在も芝居が観劇できます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755576" y="5271663"/>
            <a:ext cx="1487845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全長</a:t>
            </a:r>
            <a:r>
              <a:rPr lang="en-US" altLang="ja-JP" sz="700" dirty="0">
                <a:latin typeface="Calibri" panose="020F0502020204030204" pitchFamily="34" charset="0"/>
              </a:rPr>
              <a:t>1.7</a:t>
            </a:r>
            <a:r>
              <a:rPr lang="ja-JP" altLang="en-US" sz="700" dirty="0">
                <a:latin typeface="Calibri" panose="020F0502020204030204" pitchFamily="34" charset="0"/>
              </a:rPr>
              <a:t>ｋｍの観光坑道に鉱山採掘の様子や約</a:t>
            </a:r>
            <a:r>
              <a:rPr lang="en-US" altLang="ja-JP" sz="700" dirty="0">
                <a:latin typeface="Calibri" panose="020F0502020204030204" pitchFamily="34" charset="0"/>
              </a:rPr>
              <a:t>900</a:t>
            </a:r>
            <a:r>
              <a:rPr lang="ja-JP" altLang="en-US" sz="700" dirty="0">
                <a:latin typeface="Calibri" panose="020F0502020204030204" pitchFamily="34" charset="0"/>
              </a:rPr>
              <a:t>万年前の地殻が再現されており、近代・江戸時代の鉱山の様子を知ることができます。</a:t>
            </a:r>
          </a:p>
          <a:p>
            <a:r>
              <a:rPr lang="ja-JP" altLang="en-US" sz="700" dirty="0">
                <a:latin typeface="Calibri" panose="020F0502020204030204" pitchFamily="34" charset="0"/>
              </a:rPr>
              <a:t>　坑道の地殻には直接触れられ、近代</a:t>
            </a:r>
            <a:r>
              <a:rPr lang="ja-JP" altLang="en-US" sz="700" dirty="0" smtClean="0">
                <a:latin typeface="Calibri" panose="020F0502020204030204" pitchFamily="34" charset="0"/>
              </a:rPr>
              <a:t>からの</a:t>
            </a:r>
            <a:r>
              <a:rPr lang="ja-JP" altLang="en-US" sz="700" dirty="0">
                <a:latin typeface="Calibri" panose="020F0502020204030204" pitchFamily="34" charset="0"/>
              </a:rPr>
              <a:t>移り変わりを感じること</a:t>
            </a:r>
            <a:r>
              <a:rPr lang="ja-JP" altLang="en-US" sz="700" dirty="0" smtClean="0">
                <a:latin typeface="Calibri" panose="020F0502020204030204" pitchFamily="34" charset="0"/>
              </a:rPr>
              <a:t>ができます。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91" y="5268417"/>
            <a:ext cx="518505" cy="80554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533" y="5286905"/>
            <a:ext cx="1018331" cy="7675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822" y="5286906"/>
            <a:ext cx="1106835" cy="7712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804" y="5276893"/>
            <a:ext cx="1104196" cy="776699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71" name="グループ化 70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72" name="グループ化 71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79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80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" name="テキスト ボックス 58"/>
              <p:cNvSpPr txBox="1">
                <a:spLocks noChangeArrowheads="1"/>
              </p:cNvSpPr>
              <p:nvPr/>
            </p:nvSpPr>
            <p:spPr bwMode="auto">
              <a:xfrm>
                <a:off x="7316719" y="1182666"/>
                <a:ext cx="745363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小坂町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小坂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鉄道ﾚｰﾙﾊﾟｰｸ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2" name="直線コネクタ 81"/>
              <p:cNvCxnSpPr/>
              <p:nvPr/>
            </p:nvCxnSpPr>
            <p:spPr>
              <a:xfrm flipH="1" flipV="1">
                <a:off x="7746015" y="1798037"/>
                <a:ext cx="499509" cy="121184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494622" y="2026893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康楽館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4" name="直線コネクタ 83"/>
              <p:cNvCxnSpPr>
                <a:stCxn id="76" idx="4"/>
              </p:cNvCxnSpPr>
              <p:nvPr/>
            </p:nvCxnSpPr>
            <p:spPr>
              <a:xfrm flipH="1" flipV="1">
                <a:off x="7877068" y="2113874"/>
                <a:ext cx="527744" cy="7446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179808" y="1617573"/>
                <a:ext cx="640213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大館市農業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きり</a:t>
                </a:r>
                <a:r>
                  <a:rPr lang="ja-JP" altLang="en-US" sz="600" dirty="0" err="1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たんぽ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体験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6" name="直線コネクタ 85"/>
              <p:cNvCxnSpPr/>
              <p:nvPr/>
            </p:nvCxnSpPr>
            <p:spPr>
              <a:xfrm flipH="1" flipV="1">
                <a:off x="7762787" y="1581962"/>
                <a:ext cx="633707" cy="328436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153566" y="1443610"/>
                <a:ext cx="677766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史跡尾去沢鉱山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cxnSp>
            <p:nvCxnSpPr>
              <p:cNvPr id="88" name="直線コネクタ 87"/>
              <p:cNvCxnSpPr>
                <a:stCxn id="73" idx="1"/>
              </p:cNvCxnSpPr>
              <p:nvPr/>
            </p:nvCxnSpPr>
            <p:spPr>
              <a:xfrm flipH="1" flipV="1">
                <a:off x="8005899" y="1443610"/>
                <a:ext cx="408941" cy="361873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角丸四角形 88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3" name="円/楕円 72"/>
            <p:cNvSpPr/>
            <p:nvPr/>
          </p:nvSpPr>
          <p:spPr>
            <a:xfrm>
              <a:off x="8260717" y="214972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4" name="円/楕円 73"/>
            <p:cNvSpPr/>
            <p:nvPr/>
          </p:nvSpPr>
          <p:spPr>
            <a:xfrm>
              <a:off x="8259588" y="2251376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8320084" y="2327084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8230932" y="243892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8" name="円/楕円 77"/>
            <p:cNvSpPr/>
            <p:nvPr/>
          </p:nvSpPr>
          <p:spPr>
            <a:xfrm>
              <a:off x="8087937" y="2268996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0985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2018-03-29T05:39:18Z</dcterms:created>
  <dcterms:modified xsi:type="dcterms:W3CDTF">2018-03-29T05:39:58Z</dcterms:modified>
</cp:coreProperties>
</file>