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60"/>
  </p:normalViewPr>
  <p:slideViewPr>
    <p:cSldViewPr showGuides="1">
      <p:cViewPr>
        <p:scale>
          <a:sx n="100" d="100"/>
          <a:sy n="100" d="100"/>
        </p:scale>
        <p:origin x="228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3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6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1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84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76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8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86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1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2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20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A3AEE-D42B-4E1B-81A0-3DAB8BF2A72D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6" y="177433"/>
            <a:ext cx="7186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「秋田・岩手・青森」歴史文化を探究する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4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秋田県・岩手県・青森県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044091"/>
              </p:ext>
            </p:extLst>
          </p:nvPr>
        </p:nvGraphicFramePr>
        <p:xfrm>
          <a:off x="7937" y="871845"/>
          <a:ext cx="6652295" cy="417408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各地＝＝二ツ井道の駅休憩＝＝（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分）＝＝なまはげ館・伝承館・真山神社＝＝（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分）＝＝男鹿温泉泊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8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分）＝＝角館武家屋敷見学＝＝（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分）＝＝田沢湖（昼食）＝＝（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分）＝＝盛岡市内（班別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研修）＝＝（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分）＝＝繋温泉・鶯宿温泉泊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繋温泉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鶯宿温泉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分）＝＝鹿角あんとらあ（きりたんぽ鍋調理体験）＝＝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分）＝＝小坂康楽館（芝居鑑賞）＝＝（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分）＝＝大湯温泉・湯瀬温泉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湯瀬温泉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分）＝＝三内丸山遺跡（見学）＝＝各地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7216308" y="18864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5515" y="55172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797030" y="923026"/>
            <a:ext cx="2276835" cy="3715803"/>
            <a:chOff x="7059613" y="571500"/>
            <a:chExt cx="2133575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テキスト ボックス 58"/>
            <p:cNvSpPr txBox="1">
              <a:spLocks noChangeArrowheads="1"/>
            </p:cNvSpPr>
            <p:nvPr/>
          </p:nvSpPr>
          <p:spPr bwMode="auto">
            <a:xfrm>
              <a:off x="7748401" y="1777993"/>
              <a:ext cx="461458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男鹿温泉</a:t>
              </a:r>
            </a:p>
          </p:txBody>
        </p:sp>
        <p:sp>
          <p:nvSpPr>
            <p:cNvPr id="63" name="テキスト ボックス 119"/>
            <p:cNvSpPr txBox="1">
              <a:spLocks noChangeArrowheads="1"/>
            </p:cNvSpPr>
            <p:nvPr/>
          </p:nvSpPr>
          <p:spPr bwMode="auto">
            <a:xfrm>
              <a:off x="8479371" y="1916237"/>
              <a:ext cx="713817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繋温泉・鶯宿温泉</a:t>
              </a: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7" name="円/楕円 66"/>
          <p:cNvSpPr/>
          <p:nvPr/>
        </p:nvSpPr>
        <p:spPr>
          <a:xfrm>
            <a:off x="8542913" y="250463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7817807" y="238885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テキスト ボックス 119"/>
          <p:cNvSpPr txBox="1">
            <a:spLocks noChangeArrowheads="1"/>
          </p:cNvSpPr>
          <p:nvPr/>
        </p:nvSpPr>
        <p:spPr bwMode="auto">
          <a:xfrm>
            <a:off x="7933327" y="2077015"/>
            <a:ext cx="8386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大湯温泉・湯瀬温泉</a:t>
            </a:r>
          </a:p>
        </p:txBody>
      </p:sp>
      <p:sp>
        <p:nvSpPr>
          <p:cNvPr id="72" name="円/楕円 71"/>
          <p:cNvSpPr/>
          <p:nvPr/>
        </p:nvSpPr>
        <p:spPr>
          <a:xfrm>
            <a:off x="8257524" y="224518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77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277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3</cp:revision>
  <dcterms:created xsi:type="dcterms:W3CDTF">2018-03-29T05:23:39Z</dcterms:created>
  <dcterms:modified xsi:type="dcterms:W3CDTF">2021-01-23T02:37:35Z</dcterms:modified>
</cp:coreProperties>
</file>