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177433"/>
            <a:ext cx="63722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「秋田・青森」歴史を探究する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秋田県・青森県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50248"/>
              </p:ext>
            </p:extLst>
          </p:nvPr>
        </p:nvGraphicFramePr>
        <p:xfrm>
          <a:off x="7937" y="871845"/>
          <a:ext cx="6652295" cy="3845274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各地＝＝大太鼓の館見学＝＝（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分）＝＝なまはげ館・伝承館・真山神社＝＝（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分）＝＝男鹿温泉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男鹿温泉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分）＝＝鹿角あんとらあ（きりたんぽ調理体験）＝＝（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分）＝＝尾去沢鉱山（体験）＝＝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　小坂康楽館（舞台見学・芝居鑑賞）＝＝（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分）＝＝大湯温泉・湯瀬温泉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大湯温泉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湯瀬温泉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分）＝＝立佞武多の館（見学・紙貼り体験）＝＝各地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733195" y="4846863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7748852" y="1779649"/>
                <a:ext cx="461458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男鹿温泉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7843396" y="2287884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8284909" y="2085777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327" y="1887832"/>
            <a:ext cx="83869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大湯温泉・湯瀬温泉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3</cp:revision>
  <dcterms:created xsi:type="dcterms:W3CDTF">2018-03-29T05:15:50Z</dcterms:created>
  <dcterms:modified xsi:type="dcterms:W3CDTF">2021-01-23T02:51:27Z</dcterms:modified>
</cp:coreProperties>
</file>