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秋田にて「探究学習」「チームビルディング」と青森・岩手にて「伝統文化体験」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429688"/>
              </p:ext>
            </p:extLst>
          </p:nvPr>
        </p:nvGraphicFramePr>
        <p:xfrm>
          <a:off x="7937" y="871845"/>
          <a:ext cx="6652295" cy="384527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各地＝＝津軽伝承工芸館体験＝＝（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分）＝＝陽気な母さんの家体験＝＝（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分）＝＝湯瀬温泉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湯瀬温泉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分）＝＝康楽館・鉱山事務所・レールパーク見学体験＝＝（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田沢湖芸術村「劇団わらび座」（ミュージカル体験・踊り体験講座）泊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田沢湖芸術村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分）＝＝盛岡手づくり村体験＝＝各地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095456" y="1859749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田沢湖芸術村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66177" y="2353637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247446" y="213975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836" y="1960574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湯瀬温泉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177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5</cp:revision>
  <dcterms:created xsi:type="dcterms:W3CDTF">2018-03-29T05:15:50Z</dcterms:created>
  <dcterms:modified xsi:type="dcterms:W3CDTF">2021-01-23T03:05:59Z</dcterms:modified>
</cp:coreProperties>
</file>