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100" d="100"/>
          <a:sy n="100" d="100"/>
        </p:scale>
        <p:origin x="1914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2021/1/23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「陽気な母さんの家体験」と青森・秋田伝統文化体験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　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青森県・秋田県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22964793"/>
              </p:ext>
            </p:extLst>
          </p:nvPr>
        </p:nvGraphicFramePr>
        <p:xfrm>
          <a:off x="93945" y="920554"/>
          <a:ext cx="6652295" cy="384527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753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各地＝＝伝承館・なまはげ館・真山神社＝＝（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分）＝＝男鹿温泉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男鹿温泉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2256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分）＝＝陽気な母さんの家体験＝＝（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分）＝＝鹿角三寺（座禅体験）＝＝（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湯瀬温泉泊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秋田県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湯瀬温泉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7209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宿泊地＝＝（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70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分）＝＝津軽伝承っ工芸館体験＝＝各地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646835" y="179332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733195" y="484686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868139" y="836712"/>
            <a:ext cx="2224344" cy="3715803"/>
            <a:chOff x="6799715" y="847724"/>
            <a:chExt cx="2224344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99715" y="847724"/>
              <a:ext cx="2224344" cy="3715803"/>
              <a:chOff x="7059613" y="571500"/>
              <a:chExt cx="20843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80918" y="1046341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7752344" y="1788643"/>
                <a:ext cx="461458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男鹿温泉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7880412" y="2287885"/>
              <a:ext cx="50040" cy="57048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 flipH="1" flipV="1">
              <a:off x="8247446" y="2139752"/>
              <a:ext cx="45719" cy="45719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13781" y="1980165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湯瀬温泉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157</Words>
  <Application>Microsoft Office PowerPoint</Application>
  <PresentationFormat>画面に合わせる (4:3)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ttpopc055</cp:lastModifiedBy>
  <cp:revision>6</cp:revision>
  <dcterms:created xsi:type="dcterms:W3CDTF">2018-03-29T05:15:50Z</dcterms:created>
  <dcterms:modified xsi:type="dcterms:W3CDTF">2021-01-23T03:15:22Z</dcterms:modified>
</cp:coreProperties>
</file>