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世界遺産「平泉」と秋田「チームビルディング」を学ぶ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秋田県・岩手県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96026"/>
              </p:ext>
            </p:extLst>
          </p:nvPr>
        </p:nvGraphicFramePr>
        <p:xfrm>
          <a:off x="56097" y="836712"/>
          <a:ext cx="6652295" cy="384527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各地＝＝「世界遺産」中尊寺・毛越寺等見学＝＝（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分）＝＝花巻温泉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花巻温泉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分）＝＝角館武家屋敷（班別研修）＝＝（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分）＝＝あきた芸術村（ミュージカル観劇・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踊り体験講座）泊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田沢湖芸術村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あきた芸術村（創作体験）＝＝（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733195" y="484686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095456" y="1859749"/>
                <a:ext cx="605663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田沢湖芸術村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266177" y="2353637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492054" y="2604991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577" y="2432172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花巻温泉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6</cp:revision>
  <dcterms:created xsi:type="dcterms:W3CDTF">2018-03-29T05:15:50Z</dcterms:created>
  <dcterms:modified xsi:type="dcterms:W3CDTF">2021-01-23T03:24:50Z</dcterms:modified>
</cp:coreProperties>
</file>