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69712"/>
            <a:ext cx="6372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秋田「チームビルディング」と「盛岡班別研修」・世界遺産「平泉」　　　　　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秋田県・岩手県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902295"/>
              </p:ext>
            </p:extLst>
          </p:nvPr>
        </p:nvGraphicFramePr>
        <p:xfrm>
          <a:off x="56097" y="836712"/>
          <a:ext cx="6652295" cy="3960440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各地＝＝あきた芸術村（ミュージカル観劇・踊り体験講座）泊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田沢湖芸術村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分）＝＝盛岡手づくり村体験＝＝（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分）＝＝わんこそば体験・・・・盛岡班別研修＝＝（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＝＝花巻温泉泊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花巻温泉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72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分）＝＝猊鼻渓（舟下り体験）＝＝（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分）＝＝「世界遺産」中尊寺見学＝＝名物「餅料理」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昼食＝＝各地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519557" y="127630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733195" y="4846863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759214" y="836712"/>
            <a:ext cx="2224344" cy="3715803"/>
            <a:chOff x="6799715" y="847724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5" y="847724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0250" y="1054100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8095456" y="1859749"/>
                <a:ext cx="605663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田沢湖芸術村</a:t>
                </a: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266177" y="2353637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0" name="円/楕円 69"/>
            <p:cNvSpPr/>
            <p:nvPr/>
          </p:nvSpPr>
          <p:spPr>
            <a:xfrm flipH="1" flipV="1">
              <a:off x="8492054" y="2604991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8577" y="2432172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花巻温泉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178</Words>
  <Application>Microsoft Office PowerPoint</Application>
  <PresentationFormat>画面に合わせる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8</cp:revision>
  <dcterms:created xsi:type="dcterms:W3CDTF">2018-03-29T05:15:50Z</dcterms:created>
  <dcterms:modified xsi:type="dcterms:W3CDTF">2021-01-23T03:34:09Z</dcterms:modified>
</cp:coreProperties>
</file>