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「震災・減災・防災学習」と「世界遺産」「伝統文化」「宮沢賢治の世界」　</a:t>
            </a:r>
            <a:endParaRPr lang="en-US" altLang="ja-JP" sz="1400" dirty="0">
              <a:solidFill>
                <a:srgbClr val="E9463F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を学ぶ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　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宮城・岩手県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56474"/>
              </p:ext>
            </p:extLst>
          </p:nvPr>
        </p:nvGraphicFramePr>
        <p:xfrm>
          <a:off x="56097" y="836712"/>
          <a:ext cx="6652295" cy="3960440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各地＝＝青葉城址見学＝＝（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分）＝＝伊達</a:t>
                      </a: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の牛たん本舗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（昼食）＝＝（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分）＝＝仙台うみの杜水族館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分）＝＝震災語り部クルーズ・・・・瑞巌寺・五大堂見学＝＝（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分）＝＝南三陸温泉泊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宮城県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南三陸温泉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分）＝＝東日本大震災遺構・伝承館体験＝＝（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110 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分）＝＝名物「餅料理」昼食・・・（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・・「世界遺産」中尊寺見学＝＝（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分）＝＝宮沢賢治童話村（見学）＝＝（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分）＝＝花巻温泉泊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岩手県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花巻温泉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72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分）＝＝小岩井農場（ガイド付きツアー）＝＝（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分）＝＝盛岡手づくり村（体験）＝＝（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＝＝わんこそばの昼食＝＝各地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519557" y="127630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733195" y="48468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804252" y="836712"/>
            <a:ext cx="2224345" cy="3715803"/>
            <a:chOff x="6799719" y="847724"/>
            <a:chExt cx="2224345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9" y="847724"/>
              <a:ext cx="2224345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513271" y="2483418"/>
                <a:ext cx="533561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南三陸温泉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652512" y="3007964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492054" y="2604991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18577" y="2432172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花巻温泉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269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10</cp:revision>
  <dcterms:created xsi:type="dcterms:W3CDTF">2018-03-29T05:15:50Z</dcterms:created>
  <dcterms:modified xsi:type="dcterms:W3CDTF">2021-04-20T04:44:46Z</dcterms:modified>
</cp:coreProperties>
</file>