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200" d="100"/>
          <a:sy n="200" d="100"/>
        </p:scale>
        <p:origin x="-2076" y="-9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403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59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77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29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025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787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78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02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305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25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976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BE571-54F9-4AC8-A954-2B129DF2BD32}" type="datetimeFigureOut">
              <a:rPr kumimoji="1" lang="ja-JP" altLang="en-US" smtClean="0"/>
              <a:t>2021/1/25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27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562942"/>
            <a:ext cx="9144000" cy="71437"/>
          </a:xfrm>
          <a:prstGeom prst="rect">
            <a:avLst/>
          </a:prstGeom>
          <a:solidFill>
            <a:srgbClr val="E9463F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3" name="正方形/長方形 9"/>
          <p:cNvSpPr>
            <a:spLocks noChangeArrowheads="1"/>
          </p:cNvSpPr>
          <p:nvPr/>
        </p:nvSpPr>
        <p:spPr bwMode="auto">
          <a:xfrm>
            <a:off x="121677" y="69712"/>
            <a:ext cx="63722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「震災・減災・防災学習」と「平泉」「松島」にて歴史探究　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2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泊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3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日コース　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【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岩手県・宮城県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】</a:t>
            </a:r>
            <a:r>
              <a:rPr lang="ja-JP" altLang="en-US" sz="1400" dirty="0">
                <a:solidFill>
                  <a:srgbClr val="0070C0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　</a:t>
            </a:r>
            <a:endParaRPr lang="en-US" altLang="ja-JP" sz="1400" dirty="0">
              <a:solidFill>
                <a:srgbClr val="FF0000"/>
              </a:solidFill>
              <a:latin typeface="HGS創英角ｺﾞｼｯｸUB" panose="020B0900000000000000" pitchFamily="34" charset="-128"/>
              <a:ea typeface="HGS創英角ｺﾞｼｯｸUB" panose="020B0900000000000000" pitchFamily="34" charset="-128"/>
            </a:endParaRPr>
          </a:p>
        </p:txBody>
      </p:sp>
      <p:graphicFrame>
        <p:nvGraphicFramePr>
          <p:cNvPr id="35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498400"/>
              </p:ext>
            </p:extLst>
          </p:nvPr>
        </p:nvGraphicFramePr>
        <p:xfrm>
          <a:off x="56097" y="836712"/>
          <a:ext cx="6652295" cy="3960440"/>
        </p:xfrm>
        <a:graphic>
          <a:graphicData uri="http://schemas.openxmlformats.org/drawingml/2006/table">
            <a:tbl>
              <a:tblPr/>
              <a:tblGrid>
                <a:gridCol w="369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1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1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5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日次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行　　　　　　　　程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宿泊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20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各地＝＝「世界遺産」中尊寺見学＝＝（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分）＝＝「世界遺産」毛越寺見学＝＝（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15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分）＝＝名勝「厳美渓」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見学＝＝（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分）＝＝気仙沼温泉泊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宮城県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気仙沼温泉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5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2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25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分）＝＝東日本大震災遺構・伝承館体験＝＝（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分）＝＝南三陸温泉（語り部の学びプロ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グラム等　）　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そのまま宿泊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宮城県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南三陸温泉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72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3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分）＝＝震災語り部クルーズ・・・（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分）・・・瑞巌寺・五大堂（見学）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松島町　班別研修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＝＝各地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96" name="Text Box 90"/>
          <p:cNvSpPr txBox="1">
            <a:spLocks noChangeArrowheads="1"/>
          </p:cNvSpPr>
          <p:nvPr/>
        </p:nvSpPr>
        <p:spPr bwMode="auto">
          <a:xfrm>
            <a:off x="6519557" y="127630"/>
            <a:ext cx="117211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latin typeface="Calibri" panose="020F0502020204030204" pitchFamily="34" charset="0"/>
                <a:ea typeface="HGP創英角ｺﾞｼｯｸUB" panose="020B0900000000000000" pitchFamily="34" charset="-128"/>
              </a:rPr>
              <a:t>出発地：各地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EDB32D4-23CE-A444-ACBD-132A7B54D6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553" y="50261"/>
            <a:ext cx="640930" cy="483324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F76B8F-10FF-BE44-8688-F932A9EFF90C}"/>
              </a:ext>
            </a:extLst>
          </p:cNvPr>
          <p:cNvSpPr txBox="1"/>
          <p:nvPr/>
        </p:nvSpPr>
        <p:spPr>
          <a:xfrm>
            <a:off x="2733195" y="4846863"/>
            <a:ext cx="36776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（凡例）　・・・：徒歩　 ■□■□：</a:t>
            </a:r>
            <a:r>
              <a:rPr lang="en-US" altLang="ja-JP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JR</a:t>
            </a:r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＝＝＝：バス　 ～～～：船舶　－－－：航空機</a:t>
            </a:r>
            <a:endParaRPr kumimoji="1" lang="ja-JP" altLang="en-US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6804248" y="836712"/>
            <a:ext cx="2224346" cy="3715803"/>
            <a:chOff x="6799722" y="847724"/>
            <a:chExt cx="2224346" cy="3715803"/>
          </a:xfrm>
        </p:grpSpPr>
        <p:grpSp>
          <p:nvGrpSpPr>
            <p:cNvPr id="47" name="グループ化 46"/>
            <p:cNvGrpSpPr/>
            <p:nvPr/>
          </p:nvGrpSpPr>
          <p:grpSpPr>
            <a:xfrm>
              <a:off x="6799722" y="847724"/>
              <a:ext cx="2224346" cy="3715803"/>
              <a:chOff x="7059613" y="571500"/>
              <a:chExt cx="2084387" cy="3500438"/>
            </a:xfrm>
          </p:grpSpPr>
          <p:sp>
            <p:nvSpPr>
              <p:cNvPr id="48" name="テキスト ボックス 77"/>
              <p:cNvSpPr txBox="1">
                <a:spLocks noChangeArrowheads="1"/>
              </p:cNvSpPr>
              <p:nvPr/>
            </p:nvSpPr>
            <p:spPr bwMode="auto">
              <a:xfrm>
                <a:off x="7086600" y="723900"/>
                <a:ext cx="20574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dist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1200" b="1" u="sng" spc="3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ea typeface="+mn-ea"/>
                  </a:rPr>
                  <a:t>東北ルートマップ</a:t>
                </a:r>
                <a:endParaRPr lang="en-US" altLang="ja-JP" sz="1200" b="1" u="sng" spc="3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+mn-ea"/>
                </a:endParaRPr>
              </a:p>
            </p:txBody>
          </p:sp>
          <p:pic>
            <p:nvPicPr>
              <p:cNvPr id="49" name="Picture 4" descr="\\Seisakuserver\メンバー\奥山豊\教育旅行map\PPTマップ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04061" y="1022482"/>
                <a:ext cx="1982788" cy="2946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3" name="テキスト ボックス 119"/>
              <p:cNvSpPr txBox="1">
                <a:spLocks noChangeArrowheads="1"/>
              </p:cNvSpPr>
              <p:nvPr/>
            </p:nvSpPr>
            <p:spPr bwMode="auto">
              <a:xfrm>
                <a:off x="8597739" y="2321719"/>
                <a:ext cx="533560" cy="173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ja-JP" altLang="en-US" sz="600" dirty="0">
                    <a:solidFill>
                      <a:srgbClr val="12923D"/>
                    </a:solidFill>
                    <a:latin typeface="ＭＳ Ｐゴシック" panose="020B0600070205080204" pitchFamily="34" charset="-128"/>
                  </a:rPr>
                  <a:t>気仙沼温泉</a:t>
                </a:r>
              </a:p>
            </p:txBody>
          </p:sp>
          <p:sp>
            <p:nvSpPr>
              <p:cNvPr id="65" name="角丸四角形 64"/>
              <p:cNvSpPr/>
              <p:nvPr/>
            </p:nvSpPr>
            <p:spPr>
              <a:xfrm>
                <a:off x="7059613" y="571500"/>
                <a:ext cx="2071687" cy="3500438"/>
              </a:xfrm>
              <a:prstGeom prst="roundRect">
                <a:avLst>
                  <a:gd name="adj" fmla="val 7913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sp>
          <p:nvSpPr>
            <p:cNvPr id="67" name="円/楕円 66"/>
            <p:cNvSpPr/>
            <p:nvPr/>
          </p:nvSpPr>
          <p:spPr>
            <a:xfrm>
              <a:off x="8718380" y="2869880"/>
              <a:ext cx="53975" cy="53975"/>
            </a:xfrm>
            <a:prstGeom prst="ellipse">
              <a:avLst/>
            </a:prstGeom>
            <a:solidFill>
              <a:srgbClr val="1292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70" name="円/楕円 69"/>
            <p:cNvSpPr/>
            <p:nvPr/>
          </p:nvSpPr>
          <p:spPr>
            <a:xfrm flipH="1" flipV="1">
              <a:off x="8691469" y="3034281"/>
              <a:ext cx="45719" cy="48277"/>
            </a:xfrm>
            <a:prstGeom prst="ellipse">
              <a:avLst/>
            </a:prstGeom>
            <a:solidFill>
              <a:srgbClr val="1292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43" name="テキスト ボックス 119">
            <a:extLst>
              <a:ext uri="{FF2B5EF4-FFF2-40B4-BE49-F238E27FC236}">
                <a16:creationId xmlns:a16="http://schemas.microsoft.com/office/drawing/2014/main" id="{089DFF6E-06CA-471A-AF62-237E0A7B0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02631" y="2951201"/>
            <a:ext cx="5693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 dirty="0">
                <a:solidFill>
                  <a:srgbClr val="12923D"/>
                </a:solidFill>
                <a:latin typeface="ＭＳ Ｐゴシック" panose="020B0600070205080204" pitchFamily="34" charset="-128"/>
              </a:rPr>
              <a:t>南三陸温泉</a:t>
            </a:r>
          </a:p>
        </p:txBody>
      </p:sp>
    </p:spTree>
    <p:extLst>
      <p:ext uri="{BB962C8B-B14F-4D97-AF65-F5344CB8AC3E}">
        <p14:creationId xmlns:p14="http://schemas.microsoft.com/office/powerpoint/2010/main" val="4212815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204</Words>
  <Application>Microsoft Office PowerPoint</Application>
  <PresentationFormat>画面に合わせる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aritv-Ise</dc:creator>
  <cp:lastModifiedBy>ttpopc055</cp:lastModifiedBy>
  <cp:revision>12</cp:revision>
  <dcterms:created xsi:type="dcterms:W3CDTF">2018-03-29T05:15:50Z</dcterms:created>
  <dcterms:modified xsi:type="dcterms:W3CDTF">2021-01-25T10:48:22Z</dcterms:modified>
</cp:coreProperties>
</file>