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函館と「神秘的な魅力ある自然あふれる」下北・青森をめぐる　　　　　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青森県・（北海道）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455510"/>
              </p:ext>
            </p:extLst>
          </p:nvPr>
        </p:nvGraphicFramePr>
        <p:xfrm>
          <a:off x="56097" y="836712"/>
          <a:ext cx="6652295" cy="4211597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各地＝＝函館市内観光＝＝函館市内・湯川温泉泊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北海道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函館市内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湯川温泉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6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宿泊地＝＝函館港～～～（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分）～～～大間港＝＝（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分）＝＝大間崎散策（本州最北端）＝＝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大間町内（大間のマグロの昼食）＝＝（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分）＝＝尻屋崎（散策）＝＝（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分）＝＝下北名産センター（お買物）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分）＝＝斗南温泉泊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斗南温泉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分）＝＝道の駅よこはま（休憩）＝＝（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分）＝＝ねぶたの家ワラッセ体験＝＝（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青森観光物産館アスパム体験・昼食＝＝各地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699792" y="5445224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58" y="836712"/>
            <a:ext cx="2261763" cy="3715803"/>
            <a:chOff x="6799725" y="847724"/>
            <a:chExt cx="2261763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5" y="847724"/>
              <a:ext cx="2261763" cy="3715803"/>
              <a:chOff x="7059613" y="571500"/>
              <a:chExt cx="2119449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717604" y="1102162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斗南温泉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507912" y="1443461"/>
              <a:ext cx="45719" cy="59907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627" y="1340116"/>
            <a:ext cx="6078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ja-JP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1</a:t>
            </a:r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泊目は函館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221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13</cp:revision>
  <dcterms:created xsi:type="dcterms:W3CDTF">2018-03-29T05:15:50Z</dcterms:created>
  <dcterms:modified xsi:type="dcterms:W3CDTF">2021-01-23T04:34:15Z</dcterms:modified>
</cp:coreProperties>
</file>