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1914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69712"/>
            <a:ext cx="63722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函館と「青函トンネルの歴史」や竜飛岬・青森をめぐる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　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青森県・（北海道）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6019010"/>
              </p:ext>
            </p:extLst>
          </p:nvPr>
        </p:nvGraphicFramePr>
        <p:xfrm>
          <a:off x="56097" y="836712"/>
          <a:ext cx="6652295" cy="4211597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各地＝＝函館市内観光＝＝函館市内・湯川温泉泊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北海道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函館市内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湯川温泉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68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宿泊地＝＝新函館駅　</a:t>
                      </a:r>
                      <a:r>
                        <a:rPr lang="ja-JP" altLang="en-US" sz="9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■□（</a:t>
                      </a:r>
                      <a:r>
                        <a:rPr lang="en-US" altLang="ja-JP" sz="9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46</a:t>
                      </a:r>
                      <a:r>
                        <a:rPr lang="ja-JP" altLang="en-US" sz="9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分）■□　奥津軽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いまべつ駅＝＝（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分）＝＝青函トンネル記念館見学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＝＝竜飛崎温泉（昼食）＝＝（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分）＝＝竜飛岬散策＝＝（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80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分）＝＝津軽中里駅</a:t>
                      </a:r>
                      <a:r>
                        <a:rPr lang="ja-JP" altLang="en-US" sz="9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■□（津軽鉄道体験）■□　</a:t>
                      </a:r>
                      <a:endParaRPr lang="en-US" altLang="ja-JP" sz="9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津軽五所川原駅＝＝（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分）＝＝五所川原市内泊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青森県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五所川原市内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72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分）＝＝立佞武多の館体験＝＝（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分）＝＝ねぶたの家ワラッセ体験＝＝（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青森観光物産館アスパム（昼食）＝＝各地</a:t>
                      </a:r>
                      <a:endParaRPr kumimoji="1" lang="en-US" altLang="ja-JP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2699792" y="5445224"/>
            <a:ext cx="394851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・私鉄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804259" y="836712"/>
            <a:ext cx="2224347" cy="3715803"/>
            <a:chOff x="6799726" y="847724"/>
            <a:chExt cx="2224347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26" y="847724"/>
              <a:ext cx="2224347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04061" y="1022482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7729260" y="1341543"/>
                <a:ext cx="605663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五所川原市内</a:t>
                </a: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8095859" y="1783828"/>
              <a:ext cx="45719" cy="59907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dirty="0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9627" y="1340116"/>
            <a:ext cx="6078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ja-JP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1</a:t>
            </a:r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泊目は函館</a:t>
            </a: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224</Words>
  <Application>Microsoft Office PowerPoint</Application>
  <PresentationFormat>画面に合わせる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14</cp:revision>
  <dcterms:created xsi:type="dcterms:W3CDTF">2018-03-29T05:15:50Z</dcterms:created>
  <dcterms:modified xsi:type="dcterms:W3CDTF">2021-01-23T04:43:15Z</dcterms:modified>
</cp:coreProperties>
</file>