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「奥入瀬渓流」散策や、安比高原アクティビティ体験　青森・秋田・岩手周遊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青森県・秋田県・岩手県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916919"/>
              </p:ext>
            </p:extLst>
          </p:nvPr>
        </p:nvGraphicFramePr>
        <p:xfrm>
          <a:off x="56097" y="836712"/>
          <a:ext cx="6652295" cy="3960440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各地＝＝青森観光物産館　アスパム（昼食）＝＝（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分）＝＝ねぶたの家ワラッセ体験＝＝（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青森県営浅虫水族館体験＝＝浅虫温泉泊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浅虫温泉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分）＝＝奥入瀬渓流散策＝＝（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分）＝＝十和田湖畔休や（昼食・散策）＝＝（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康楽館（芝居見学・舞台裏見学）＝＝（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分）＝＝大湯温泉泊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大湯温泉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＝＝安比自然学校にて体験（アクティビティ・自然・スポーツ・食・農林業等）＝＝各地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733195" y="484686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7126" y="836712"/>
            <a:ext cx="2283655" cy="3715803"/>
            <a:chOff x="6740410" y="847724"/>
            <a:chExt cx="2283655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40410" y="847724"/>
              <a:ext cx="2283655" cy="3715803"/>
              <a:chOff x="7004035" y="571500"/>
              <a:chExt cx="2139965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04035" y="1062038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 flipV="1">
              <a:off x="8256794" y="2066369"/>
              <a:ext cx="62845" cy="5979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7362" y="1996669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大湯温泉</a:t>
            </a:r>
          </a:p>
        </p:txBody>
      </p:sp>
      <p:sp>
        <p:nvSpPr>
          <p:cNvPr id="15" name="円/楕円 69">
            <a:extLst>
              <a:ext uri="{FF2B5EF4-FFF2-40B4-BE49-F238E27FC236}">
                <a16:creationId xmlns:a16="http://schemas.microsoft.com/office/drawing/2014/main" id="{E15F6C99-2D53-4F84-B38D-EB5EBD72863A}"/>
              </a:ext>
            </a:extLst>
          </p:cNvPr>
          <p:cNvSpPr/>
          <p:nvPr/>
        </p:nvSpPr>
        <p:spPr>
          <a:xfrm flipV="1">
            <a:off x="8354933" y="1810741"/>
            <a:ext cx="62845" cy="5979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6" name="テキスト ボックス 119">
            <a:extLst>
              <a:ext uri="{FF2B5EF4-FFF2-40B4-BE49-F238E27FC236}">
                <a16:creationId xmlns:a16="http://schemas.microsoft.com/office/drawing/2014/main" id="{D353D993-F2EF-4E29-B39A-5623EC365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5335" y="1748305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浅虫温泉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210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11</cp:revision>
  <dcterms:created xsi:type="dcterms:W3CDTF">2018-03-29T05:15:50Z</dcterms:created>
  <dcterms:modified xsi:type="dcterms:W3CDTF">2021-01-23T04:55:22Z</dcterms:modified>
</cp:coreProperties>
</file>