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177433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「過去実施した学校交流（事例）」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</a:t>
            </a:r>
            <a:r>
              <a:rPr lang="ja-JP" altLang="en-US" sz="140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コース　</a:t>
            </a:r>
            <a:r>
              <a:rPr lang="en-US" altLang="ja-JP" sz="140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宮城県・福島県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883990"/>
              </p:ext>
            </p:extLst>
          </p:nvPr>
        </p:nvGraphicFramePr>
        <p:xfrm>
          <a:off x="56097" y="836712"/>
          <a:ext cx="6652295" cy="4069133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0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各地＝＝震災遺構「仙台荒浜小学校」体験＝＝（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分）＝＝伊達の牛タン本舗（昼食）＝＝（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震災語り部クルーズ・・（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分）・・松島町内班別研修＝＝（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分）＝＝仙台市内泊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宮城県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仙台市内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分）＝＝福島県（相馬又は浪江地区）震災学習＝＝（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分）＝＝相馬（昼食）＝＝（約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＝＝（例）仙台市内学校との交流＝＝（約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分）＝＝仙台市内泊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宮城県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仙台市内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7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クラス別企業訪問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又は仙台市内班別研修＝＝各地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519557" y="12763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179512" y="4891763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804255" y="836712"/>
            <a:ext cx="2224346" cy="3715803"/>
            <a:chOff x="6799722" y="847724"/>
            <a:chExt cx="2224346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22" y="847724"/>
              <a:ext cx="2224346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061" y="1022482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70" name="円/楕円 69"/>
            <p:cNvSpPr/>
            <p:nvPr/>
          </p:nvSpPr>
          <p:spPr>
            <a:xfrm flipH="1" flipV="1">
              <a:off x="8527907" y="3223988"/>
              <a:ext cx="45719" cy="48277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テキスト ボックス 119">
            <a:extLst>
              <a:ext uri="{FF2B5EF4-FFF2-40B4-BE49-F238E27FC236}">
                <a16:creationId xmlns:a16="http://schemas.microsoft.com/office/drawing/2014/main" id="{089DFF6E-06CA-471A-AF62-237E0A7B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9135" y="3076587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仙台市内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978A4B3-2342-4C6D-9D08-09E12FB2E46C}"/>
              </a:ext>
            </a:extLst>
          </p:cNvPr>
          <p:cNvSpPr txBox="1"/>
          <p:nvPr/>
        </p:nvSpPr>
        <p:spPr>
          <a:xfrm>
            <a:off x="121677" y="5201818"/>
            <a:ext cx="58464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solidFill>
                  <a:srgbClr val="FF0000"/>
                </a:solidFill>
              </a:rPr>
              <a:t>※</a:t>
            </a:r>
            <a:r>
              <a:rPr kumimoji="1" lang="ja-JP" altLang="en-US" sz="800" dirty="0">
                <a:solidFill>
                  <a:srgbClr val="FF0000"/>
                </a:solidFill>
              </a:rPr>
              <a:t>東北観光推進機構では、「学校交流」や「企業訪問」のご紹介やお手伝い等をしておりませんので、あらかじめご了承くださいませ</a:t>
            </a:r>
            <a:r>
              <a:rPr kumimoji="1"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243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ttpopc055</cp:lastModifiedBy>
  <cp:revision>13</cp:revision>
  <dcterms:created xsi:type="dcterms:W3CDTF">2018-03-29T05:15:50Z</dcterms:created>
  <dcterms:modified xsi:type="dcterms:W3CDTF">2021-01-23T05:09:10Z</dcterms:modified>
</cp:coreProperties>
</file>