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91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「生きる力を育む」①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福島県・宮城県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777417"/>
              </p:ext>
            </p:extLst>
          </p:nvPr>
        </p:nvGraphicFramePr>
        <p:xfrm>
          <a:off x="56097" y="836712"/>
          <a:ext cx="6652295" cy="4069133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0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各地＝＝福島県環境センター体験＝＝（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分）＝＝スパリゾートハワイアンズ（語り部講話・ポリネシアングラ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ンドステージ）泊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ｽﾊﾟﾘｿﾞｰﾄﾊﾜｲｱﾝｽﾞ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分）＝＝南三陸温泉（語り部講話・昼食）＝＝（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分）＝＝「震災遺構」大川小学校＝＝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分）＝＝気仙沼大島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大島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72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宿泊地（宿泊施設で体験）＝＝（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分）＝＝松島町内班別研修＝＝各地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179512" y="4891763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04255" y="836712"/>
            <a:ext cx="2224346" cy="3715803"/>
            <a:chOff x="6799722" y="847724"/>
            <a:chExt cx="2224346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22" y="847724"/>
              <a:ext cx="2224346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061" y="1022482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70" name="円/楕円 69"/>
            <p:cNvSpPr/>
            <p:nvPr/>
          </p:nvSpPr>
          <p:spPr>
            <a:xfrm>
              <a:off x="8767485" y="2844573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3874" y="2674234"/>
            <a:ext cx="33855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大島</a:t>
            </a:r>
          </a:p>
        </p:txBody>
      </p:sp>
      <p:sp>
        <p:nvSpPr>
          <p:cNvPr id="16" name="円/楕円 66">
            <a:extLst>
              <a:ext uri="{FF2B5EF4-FFF2-40B4-BE49-F238E27FC236}">
                <a16:creationId xmlns:a16="http://schemas.microsoft.com/office/drawing/2014/main" id="{12EB0448-D8D9-4C6D-BB36-7E21CED17FDE}"/>
              </a:ext>
            </a:extLst>
          </p:cNvPr>
          <p:cNvSpPr/>
          <p:nvPr/>
        </p:nvSpPr>
        <p:spPr>
          <a:xfrm>
            <a:off x="8539176" y="3861048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8" name="テキスト ボックス 119">
            <a:extLst>
              <a:ext uri="{FF2B5EF4-FFF2-40B4-BE49-F238E27FC236}">
                <a16:creationId xmlns:a16="http://schemas.microsoft.com/office/drawing/2014/main" id="{5D49EA18-9074-4350-BE3E-4E2D9636A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4368" y="3703759"/>
            <a:ext cx="10262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スパリゾートハワイアンズ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153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15</cp:revision>
  <dcterms:created xsi:type="dcterms:W3CDTF">2018-03-29T05:15:50Z</dcterms:created>
  <dcterms:modified xsi:type="dcterms:W3CDTF">2021-01-23T05:22:50Z</dcterms:modified>
</cp:coreProperties>
</file>