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「生きる力を育む」②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47309"/>
              </p:ext>
            </p:extLst>
          </p:nvPr>
        </p:nvGraphicFramePr>
        <p:xfrm>
          <a:off x="56097" y="836712"/>
          <a:ext cx="6652295" cy="406913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各地＝＝ワンダーファーム森のキッチン（昼食）＝＝（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分）＝＝東日本大震災・原子力伝承館（ホープツーリ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ズム）＝＝（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分）＝＝スパリゾートハワイアンズ（語り部講話・ポリネシアングランドステージ）泊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ｽﾊﾟﾘｿﾞｰﾄﾊﾜｲｱﾝｽﾞ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分）＝＝双葉町・浪江町内フィールドワーク（ホープツーリズム）＝＝（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分）＝＝道の駅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なみえ（昼食等）＝＝（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分）＝＝みやぎ蔵王こけし館（こけしの絵付け体験）＝＝（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分）＝＝作並温泉泊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分）＝＝東北福祉大（震災プログラム）＝＝（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分）＝＝震災語り部クルーズ・・・（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松島町内班別研修＝＝各地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1677" y="5108178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55" y="836712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H="1">
              <a:off x="8428879" y="3183857"/>
              <a:ext cx="45719" cy="72323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4135" y="300431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作並温泉</a:t>
            </a:r>
          </a:p>
        </p:txBody>
      </p:sp>
      <p:sp>
        <p:nvSpPr>
          <p:cNvPr id="16" name="円/楕円 66">
            <a:extLst>
              <a:ext uri="{FF2B5EF4-FFF2-40B4-BE49-F238E27FC236}">
                <a16:creationId xmlns:a16="http://schemas.microsoft.com/office/drawing/2014/main" id="{12EB0448-D8D9-4C6D-BB36-7E21CED17FDE}"/>
              </a:ext>
            </a:extLst>
          </p:cNvPr>
          <p:cNvSpPr/>
          <p:nvPr/>
        </p:nvSpPr>
        <p:spPr>
          <a:xfrm>
            <a:off x="8539176" y="386104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D49EA18-9074-4350-BE3E-4E2D9636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3703759"/>
            <a:ext cx="102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スパリゾートハワイアンズ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B3884E-B5C3-419B-9C81-7594FB9995CA}"/>
              </a:ext>
            </a:extLst>
          </p:cNvPr>
          <p:cNvSpPr txBox="1"/>
          <p:nvPr/>
        </p:nvSpPr>
        <p:spPr>
          <a:xfrm>
            <a:off x="121677" y="5525955"/>
            <a:ext cx="5849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「ホープツーリズム」は福島県独自の学びのプログラムになります。詳細な内容の確認や、手配は、下記へ直接お願いいたします。</a:t>
            </a:r>
            <a:endParaRPr kumimoji="1" lang="en-US" altLang="ja-JP" sz="800" dirty="0">
              <a:solidFill>
                <a:srgbClr val="FF0000"/>
              </a:solidFill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福島県観光物産交流協会（窓口）</a:t>
            </a:r>
            <a:r>
              <a:rPr kumimoji="1" lang="en-US" altLang="ja-JP" sz="800" dirty="0">
                <a:solidFill>
                  <a:srgbClr val="FF0000"/>
                </a:solidFill>
              </a:rPr>
              <a:t>024-525-4060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261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18</cp:revision>
  <dcterms:created xsi:type="dcterms:W3CDTF">2018-03-29T05:15:50Z</dcterms:created>
  <dcterms:modified xsi:type="dcterms:W3CDTF">2021-01-23T05:42:01Z</dcterms:modified>
</cp:coreProperties>
</file>