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「体験づくし」青森・秋田・岩手をめぐる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　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480825"/>
              </p:ext>
            </p:extLst>
          </p:nvPr>
        </p:nvGraphicFramePr>
        <p:xfrm>
          <a:off x="56097" y="836712"/>
          <a:ext cx="6652295" cy="421159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各地＝＝青森観光物産館　アスパム（昼食）＝＝（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津軽藩ねぷた村体験＝＝南田温泉泊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南田温泉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6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分）＝＝大館市観光交流施設「秋田犬の里」体験＝＝（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分）＝＝陽気な母さんの家（体験）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＝＝康楽館（芝居見学・舞台裏見学）＝＝（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分）＝＝鉱山事務所・レールパーク体験＝＝（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分）＝＝安比自然学校にて体験（アクティビティ・自然・スポーツ・食・農林業等）＝＝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分）＝＝盛岡手づくり村体験＝＝各地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699792" y="5661248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7126" y="836712"/>
            <a:ext cx="2283655" cy="3715803"/>
            <a:chOff x="6740410" y="847724"/>
            <a:chExt cx="2283655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40410" y="847724"/>
              <a:ext cx="2283655" cy="3715803"/>
              <a:chOff x="7004035" y="571500"/>
              <a:chExt cx="2139965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04035" y="1062038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V="1">
              <a:off x="8256794" y="2066369"/>
              <a:ext cx="62845" cy="5979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362" y="199666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大湯温泉</a:t>
            </a:r>
          </a:p>
        </p:txBody>
      </p:sp>
      <p:sp>
        <p:nvSpPr>
          <p:cNvPr id="15" name="円/楕円 69">
            <a:extLst>
              <a:ext uri="{FF2B5EF4-FFF2-40B4-BE49-F238E27FC236}">
                <a16:creationId xmlns:a16="http://schemas.microsoft.com/office/drawing/2014/main" id="{E15F6C99-2D53-4F84-B38D-EB5EBD72863A}"/>
              </a:ext>
            </a:extLst>
          </p:cNvPr>
          <p:cNvSpPr/>
          <p:nvPr/>
        </p:nvSpPr>
        <p:spPr>
          <a:xfrm flipV="1">
            <a:off x="8114413" y="1886291"/>
            <a:ext cx="62845" cy="5979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6" name="テキスト ボックス 119">
            <a:extLst>
              <a:ext uri="{FF2B5EF4-FFF2-40B4-BE49-F238E27FC236}">
                <a16:creationId xmlns:a16="http://schemas.microsoft.com/office/drawing/2014/main" id="{D353D993-F2EF-4E29-B39A-5623EC36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930" y="1823855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南田温泉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225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12</cp:revision>
  <dcterms:created xsi:type="dcterms:W3CDTF">2018-03-29T05:15:50Z</dcterms:created>
  <dcterms:modified xsi:type="dcterms:W3CDTF">2021-01-23T05:51:20Z</dcterms:modified>
</cp:coreProperties>
</file>