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「体験づくし」岩手・秋田をめぐる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岩手県・秋田県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58596"/>
              </p:ext>
            </p:extLst>
          </p:nvPr>
        </p:nvGraphicFramePr>
        <p:xfrm>
          <a:off x="56097" y="836712"/>
          <a:ext cx="6652295" cy="435561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48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各地＝＝平庭高原（ラインクライング体験）＝＝（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分）＝＝もぐらんぴあ水族館（震災で全壊から復活した水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族館）体験＝＝久慈駅　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</a:t>
                      </a:r>
                      <a:r>
                        <a:rPr lang="en-US" altLang="ja-JP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【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震災学習列車</a:t>
                      </a:r>
                      <a:r>
                        <a:rPr lang="en-US" altLang="ja-JP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】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　田野畑駅＝＝田野畑泊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田野畑村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分）＝＝ざっぱ船アドベンチャークルーズ体験＝＝（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分）＝＝小岩井農場（オリジナルバス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ツアー・昼食）体験＝＝（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分）＝＝康楽館・鉱山事務所・レールパーク体験＝＝（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大湯温泉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分）＝＝仙北町（農山村生活体験）＝＝（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分）＝＝あきた芸術村（演劇鑑賞・昼食）＝＝各地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051720" y="528693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93368" y="836712"/>
            <a:ext cx="2283655" cy="3715803"/>
            <a:chOff x="6740410" y="847724"/>
            <a:chExt cx="2283655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40410" y="847724"/>
              <a:ext cx="2283655" cy="3715803"/>
              <a:chOff x="7004035" y="571500"/>
              <a:chExt cx="2139965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04035" y="1062038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V="1">
              <a:off x="8256794" y="2066369"/>
              <a:ext cx="62845" cy="5979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362" y="1996669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大湯温泉</a:t>
            </a:r>
          </a:p>
        </p:txBody>
      </p:sp>
      <p:sp>
        <p:nvSpPr>
          <p:cNvPr id="15" name="円/楕円 69">
            <a:extLst>
              <a:ext uri="{FF2B5EF4-FFF2-40B4-BE49-F238E27FC236}">
                <a16:creationId xmlns:a16="http://schemas.microsoft.com/office/drawing/2014/main" id="{E15F6C99-2D53-4F84-B38D-EB5EBD72863A}"/>
              </a:ext>
            </a:extLst>
          </p:cNvPr>
          <p:cNvSpPr/>
          <p:nvPr/>
        </p:nvSpPr>
        <p:spPr>
          <a:xfrm flipV="1">
            <a:off x="8723506" y="2070957"/>
            <a:ext cx="62845" cy="5979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6" name="テキスト ボックス 119">
            <a:extLst>
              <a:ext uri="{FF2B5EF4-FFF2-40B4-BE49-F238E27FC236}">
                <a16:creationId xmlns:a16="http://schemas.microsoft.com/office/drawing/2014/main" id="{D353D993-F2EF-4E29-B39A-5623EC36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1525" y="1916188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田野畑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211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14</cp:revision>
  <dcterms:created xsi:type="dcterms:W3CDTF">2018-03-29T05:15:50Z</dcterms:created>
  <dcterms:modified xsi:type="dcterms:W3CDTF">2021-01-23T06:03:05Z</dcterms:modified>
</cp:coreProperties>
</file>