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8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207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3AEE-D42B-4E1B-81A0-3DAB8BF2A72D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04B0-5AE5-4047-B91C-CE35C4C99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73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3AEE-D42B-4E1B-81A0-3DAB8BF2A72D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04B0-5AE5-4047-B91C-CE35C4C99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96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3AEE-D42B-4E1B-81A0-3DAB8BF2A72D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04B0-5AE5-4047-B91C-CE35C4C99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41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3AEE-D42B-4E1B-81A0-3DAB8BF2A72D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04B0-5AE5-4047-B91C-CE35C4C99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84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3AEE-D42B-4E1B-81A0-3DAB8BF2A72D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04B0-5AE5-4047-B91C-CE35C4C99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3AEE-D42B-4E1B-81A0-3DAB8BF2A72D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04B0-5AE5-4047-B91C-CE35C4C99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76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3AEE-D42B-4E1B-81A0-3DAB8BF2A72D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04B0-5AE5-4047-B91C-CE35C4C99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18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3AEE-D42B-4E1B-81A0-3DAB8BF2A72D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04B0-5AE5-4047-B91C-CE35C4C99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866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3AEE-D42B-4E1B-81A0-3DAB8BF2A72D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04B0-5AE5-4047-B91C-CE35C4C99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1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3AEE-D42B-4E1B-81A0-3DAB8BF2A72D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04B0-5AE5-4047-B91C-CE35C4C99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22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3AEE-D42B-4E1B-81A0-3DAB8BF2A72D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04B0-5AE5-4047-B91C-CE35C4C99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20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A3AEE-D42B-4E1B-81A0-3DAB8BF2A72D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004B0-5AE5-4047-B91C-CE35C4C99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86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6" y="177433"/>
            <a:ext cx="71866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「東北」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+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「首都圏」　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3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泊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4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日コース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宮城県・福島県・（首都圏）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966214"/>
              </p:ext>
            </p:extLst>
          </p:nvPr>
        </p:nvGraphicFramePr>
        <p:xfrm>
          <a:off x="7937" y="871845"/>
          <a:ext cx="6652295" cy="5038179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2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2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各地＝＝「震災遺構」荒浜小学校・「閖上地区」語り部＝＝（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分）＝＝伊達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の牛たん本舗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（夕食）＝＝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仙台市内泊　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定禅寺通り（杜の都仙台をイメージするような欅並木）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宮城県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仙台市内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宿泊地＝＝（宮城県内クラス別研修）＝＝岳温泉泊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・震災語り部（震災語り部クルーズ、南三陸町）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・大学との連携プログラム（東北福祉大、東北大）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・歴史学習（松島・仙台城址）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・探究学習（蔵王地区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SDG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ｓプログラム）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福島県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岳温泉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宿泊地＝＝（福島県内クラス別研修）＝＝首都圏泊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・ホープツーリズム（福島独自のプログラム）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・震災語り部（いわき）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・歴史学習（松島）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・探究学習（裏磐梯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SDG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ｓプログラム）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（首都圏）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4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4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宿泊地＝＝首都圏＝＝各地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129359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7216308" y="188640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37380" y="6004411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47" name="グループ化 46"/>
          <p:cNvGrpSpPr/>
          <p:nvPr/>
        </p:nvGrpSpPr>
        <p:grpSpPr>
          <a:xfrm>
            <a:off x="6797029" y="923026"/>
            <a:ext cx="2232815" cy="3715803"/>
            <a:chOff x="7059613" y="571500"/>
            <a:chExt cx="2092325" cy="3500438"/>
          </a:xfrm>
        </p:grpSpPr>
        <p:sp>
          <p:nvSpPr>
            <p:cNvPr id="48" name="テキスト ボックス 77"/>
            <p:cNvSpPr txBox="1">
              <a:spLocks noChangeArrowheads="1"/>
            </p:cNvSpPr>
            <p:nvPr/>
          </p:nvSpPr>
          <p:spPr bwMode="auto">
            <a:xfrm>
              <a:off x="7086600" y="723900"/>
              <a:ext cx="20574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di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rPr>
                <a:t>東北ルートマップ</a:t>
              </a:r>
              <a:endParaRPr lang="en-US" altLang="ja-JP" sz="1200" b="1" u="sng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</a:endParaRPr>
            </a:p>
          </p:txBody>
        </p:sp>
        <p:pic>
          <p:nvPicPr>
            <p:cNvPr id="49" name="Picture 4" descr="\\Seisakuserver\メンバー\奥山豊\教育旅行map\PPTマップ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0250" y="1054100"/>
              <a:ext cx="1982788" cy="294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テキスト ボックス 58"/>
            <p:cNvSpPr txBox="1">
              <a:spLocks noChangeArrowheads="1"/>
            </p:cNvSpPr>
            <p:nvPr/>
          </p:nvSpPr>
          <p:spPr bwMode="auto">
            <a:xfrm>
              <a:off x="8546275" y="3583782"/>
              <a:ext cx="605663" cy="173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ja-JP" sz="600" dirty="0">
                  <a:solidFill>
                    <a:srgbClr val="12923D"/>
                  </a:solidFill>
                  <a:latin typeface="Calibri" panose="020F0502020204030204" pitchFamily="34" charset="0"/>
                </a:rPr>
                <a:t>3</a:t>
              </a:r>
              <a:r>
                <a:rPr lang="ja-JP" altLang="en-US" sz="600" dirty="0">
                  <a:solidFill>
                    <a:srgbClr val="12923D"/>
                  </a:solidFill>
                  <a:latin typeface="Calibri" panose="020F0502020204030204" pitchFamily="34" charset="0"/>
                </a:rPr>
                <a:t>日目：首都圏</a:t>
              </a:r>
            </a:p>
          </p:txBody>
        </p:sp>
        <p:sp>
          <p:nvSpPr>
            <p:cNvPr id="63" name="テキスト ボックス 119"/>
            <p:cNvSpPr txBox="1">
              <a:spLocks noChangeArrowheads="1"/>
            </p:cNvSpPr>
            <p:nvPr/>
          </p:nvSpPr>
          <p:spPr bwMode="auto">
            <a:xfrm>
              <a:off x="8379304" y="2660256"/>
              <a:ext cx="461458" cy="173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 sz="600" dirty="0">
                  <a:solidFill>
                    <a:srgbClr val="12923D"/>
                  </a:solidFill>
                  <a:latin typeface="ＭＳ Ｐゴシック" panose="020B0600070205080204" pitchFamily="34" charset="-128"/>
                </a:rPr>
                <a:t>仙台市内</a:t>
              </a:r>
            </a:p>
          </p:txBody>
        </p:sp>
        <p:sp>
          <p:nvSpPr>
            <p:cNvPr id="65" name="角丸四角形 64"/>
            <p:cNvSpPr/>
            <p:nvPr/>
          </p:nvSpPr>
          <p:spPr>
            <a:xfrm>
              <a:off x="7059613" y="571500"/>
              <a:ext cx="2071687" cy="3500438"/>
            </a:xfrm>
            <a:prstGeom prst="roundRect">
              <a:avLst>
                <a:gd name="adj" fmla="val 7913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67" name="円/楕円 66"/>
          <p:cNvSpPr/>
          <p:nvPr/>
        </p:nvSpPr>
        <p:spPr>
          <a:xfrm>
            <a:off x="8461653" y="3314553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1" name="テキスト ボックス 119"/>
          <p:cNvSpPr txBox="1">
            <a:spLocks noChangeArrowheads="1"/>
          </p:cNvSpPr>
          <p:nvPr/>
        </p:nvSpPr>
        <p:spPr bwMode="auto">
          <a:xfrm>
            <a:off x="8056444" y="3737527"/>
            <a:ext cx="4154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岳温泉</a:t>
            </a:r>
          </a:p>
        </p:txBody>
      </p:sp>
      <p:sp>
        <p:nvSpPr>
          <p:cNvPr id="72" name="円/楕円 71"/>
          <p:cNvSpPr/>
          <p:nvPr/>
        </p:nvSpPr>
        <p:spPr>
          <a:xfrm>
            <a:off x="8298697" y="3890002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977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274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ttpopc055</cp:lastModifiedBy>
  <cp:revision>6</cp:revision>
  <dcterms:created xsi:type="dcterms:W3CDTF">2018-03-29T05:23:39Z</dcterms:created>
  <dcterms:modified xsi:type="dcterms:W3CDTF">2021-04-20T04:41:44Z</dcterms:modified>
</cp:coreProperties>
</file>