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8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20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3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96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41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84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0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76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18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86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1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2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20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A3AEE-D42B-4E1B-81A0-3DAB8BF2A72D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04B0-5AE5-4047-B91C-CE35C4C99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86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6" y="177433"/>
            <a:ext cx="71866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「東北」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+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「首都圏」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4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宮城県・福島県・（首都圏）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966214"/>
              </p:ext>
            </p:extLst>
          </p:nvPr>
        </p:nvGraphicFramePr>
        <p:xfrm>
          <a:off x="7937" y="871845"/>
          <a:ext cx="6652295" cy="5038179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2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各地＝＝「震災遺構」荒浜小学校・「閖上地区」語り部＝＝（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分）＝＝伊達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の牛たん本舗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（夕食）＝＝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仙台市内泊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定禅寺通り（杜の都仙台をイメージするような欅並木）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宿泊地＝＝（宮城県内クラス別研修）＝＝岳温泉泊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・震災語り部（震災語り部クルーズ、南三陸町）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・大学との連携プログラム（東北福祉大、東北大）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・歴史学習（松島・仙台城址）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・探究学習（蔵王地区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SDG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ｓプログラム）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岳温泉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宿泊地＝＝（福島県内クラス別研修）＝＝首都圏泊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・ホープツーリズム（福島独自のプログラム）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・震災語り部（いわき）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・歴史学習（松島）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・探究学習（裏磐梯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SDG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ｓプログラム）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（首都圏）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4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宿泊地＝＝首都圏＝＝各地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29359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7216308" y="18864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7380" y="6004411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797029" y="923026"/>
            <a:ext cx="2232815" cy="3715803"/>
            <a:chOff x="7059613" y="571500"/>
            <a:chExt cx="2092325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テキスト ボックス 58"/>
            <p:cNvSpPr txBox="1">
              <a:spLocks noChangeArrowheads="1"/>
            </p:cNvSpPr>
            <p:nvPr/>
          </p:nvSpPr>
          <p:spPr bwMode="auto">
            <a:xfrm>
              <a:off x="8546275" y="3583782"/>
              <a:ext cx="605663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ja-JP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3</a:t>
              </a:r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日目：首都圏</a:t>
              </a:r>
            </a:p>
          </p:txBody>
        </p:sp>
        <p:sp>
          <p:nvSpPr>
            <p:cNvPr id="63" name="テキスト ボックス 119"/>
            <p:cNvSpPr txBox="1">
              <a:spLocks noChangeArrowheads="1"/>
            </p:cNvSpPr>
            <p:nvPr/>
          </p:nvSpPr>
          <p:spPr bwMode="auto">
            <a:xfrm>
              <a:off x="8379304" y="2660256"/>
              <a:ext cx="461458" cy="17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rPr>
                <a:t>仙台市内</a:t>
              </a:r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7" name="円/楕円 66"/>
          <p:cNvSpPr/>
          <p:nvPr/>
        </p:nvSpPr>
        <p:spPr>
          <a:xfrm>
            <a:off x="8461653" y="331455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テキスト ボックス 119"/>
          <p:cNvSpPr txBox="1">
            <a:spLocks noChangeArrowheads="1"/>
          </p:cNvSpPr>
          <p:nvPr/>
        </p:nvSpPr>
        <p:spPr bwMode="auto">
          <a:xfrm>
            <a:off x="8056444" y="3737527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岳温泉</a:t>
            </a:r>
          </a:p>
        </p:txBody>
      </p:sp>
      <p:sp>
        <p:nvSpPr>
          <p:cNvPr id="72" name="円/楕円 71"/>
          <p:cNvSpPr/>
          <p:nvPr/>
        </p:nvSpPr>
        <p:spPr>
          <a:xfrm>
            <a:off x="8298697" y="389000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775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274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6</cp:revision>
  <dcterms:created xsi:type="dcterms:W3CDTF">2018-03-29T05:23:39Z</dcterms:created>
  <dcterms:modified xsi:type="dcterms:W3CDTF">2021-04-20T04:41:44Z</dcterms:modified>
</cp:coreProperties>
</file>