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2021/4/20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「震災遺構」（宮城・岩手）をめぐり、「震災・減災・防災学習」を深く学</a:t>
            </a:r>
            <a:endParaRPr lang="en-US" altLang="ja-JP" sz="1400" dirty="0">
              <a:solidFill>
                <a:srgbClr val="E9463F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ぶ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245133"/>
              </p:ext>
            </p:extLst>
          </p:nvPr>
        </p:nvGraphicFramePr>
        <p:xfrm>
          <a:off x="56097" y="847798"/>
          <a:ext cx="6652295" cy="4240447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各地＝＝東北福祉大学（教育旅行プログラム）＝＝（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分）＝＝伊達</a:t>
                      </a: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の牛たん本舗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東日本大震災遺構・伝承館（体験）＝＝（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分）＝＝気仙沼温泉泊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気仙沼温泉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08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分）＝＝マルゴト陸前高田プログラム体験（復興ボランテイア・命の尊さを学ぶ・漁業体験等）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＝＝東日本震災津波伝承館（体験）＝＝盛駅　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■□（震災学習列車）■□　釜石駅＝＝（</a:t>
                      </a:r>
                      <a:r>
                        <a:rPr lang="en-US" altLang="ja-JP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120</a:t>
                      </a:r>
                      <a:r>
                        <a:rPr lang="ja-JP" altLang="en-US" sz="9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分）＝＝</a:t>
                      </a:r>
                      <a:endParaRPr lang="en-US" altLang="ja-JP" sz="9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分）＝＝宮沢賢治記念館・宮沢賢治童話村見学＝＝（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分）＝＝「世界遺産」中尊寺見学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・・名物「餅料理」昼食＝＝各地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827584" y="5237254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505000" y="2579281"/>
                <a:ext cx="533561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気仙沼温泉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724533" y="288227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492054" y="2604991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8577" y="2432172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花巻温泉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243</Words>
  <Application>Microsoft Office PowerPoint</Application>
  <PresentationFormat>画面に合わせる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9</cp:revision>
  <dcterms:created xsi:type="dcterms:W3CDTF">2018-03-29T05:15:50Z</dcterms:created>
  <dcterms:modified xsi:type="dcterms:W3CDTF">2021-04-20T04:06:26Z</dcterms:modified>
</cp:coreProperties>
</file>