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1914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「山形県」と震災・防災・減災学習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　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山形県・宮城県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033154"/>
              </p:ext>
            </p:extLst>
          </p:nvPr>
        </p:nvGraphicFramePr>
        <p:xfrm>
          <a:off x="56097" y="847798"/>
          <a:ext cx="6652295" cy="4254960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57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各地＝＝山形観光物産館（米沢牛の昼食）＝＝（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分）＝＝山寺「立石寺」見学＝＝（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天童（将棋の駒絵付け体験）＝＝天童温泉泊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天童温泉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17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80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分）＝＝東北福祉大（減災・防災プログラム）＝＝（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分）＝＝青葉城址見学＝＝（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伊達の牛タン本舗（昼食）＝＝（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分）＝＝名取市閖上地区にて語り部＝＝（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分）＝＝松島町内泊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松島町内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分）＝＝震災語り部クルーズ・・松島町内班別研修＝＝各地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121677" y="5208455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804248" y="847798"/>
            <a:ext cx="2224344" cy="3715803"/>
            <a:chOff x="6799715" y="847724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5" y="847724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6600" y="1004122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8623164" y="2826815"/>
                <a:ext cx="317252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松島</a:t>
                </a: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489032" y="3187823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0" name="円/楕円 69"/>
            <p:cNvSpPr/>
            <p:nvPr/>
          </p:nvSpPr>
          <p:spPr>
            <a:xfrm flipH="1" flipV="1">
              <a:off x="8095859" y="3141485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360" y="2982838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天童温泉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207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9</cp:revision>
  <dcterms:created xsi:type="dcterms:W3CDTF">2018-03-29T05:15:50Z</dcterms:created>
  <dcterms:modified xsi:type="dcterms:W3CDTF">2021-01-23T06:51:38Z</dcterms:modified>
</cp:coreProperties>
</file>