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とことん「山形県」（体験・探究）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410055"/>
              </p:ext>
            </p:extLst>
          </p:nvPr>
        </p:nvGraphicFramePr>
        <p:xfrm>
          <a:off x="56097" y="847798"/>
          <a:ext cx="6652295" cy="4254960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57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各地＝＝山形観光物産館（米沢牛の昼食）＝＝（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分）＝＝山寺「立石寺」見学＝＝（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天童（将棋の駒絵付け体験）＝＝天童温泉泊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天童温泉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17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分）＝＝山の内自然体験交流施設「やまばと」（農業体験）＝＝（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分）＝＝古口～～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（最上川舟下り・昼食）～～草薙＝＝（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分）＝＝加茂水族館にて探究＝＝湯野浜温泉泊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湯野浜温泉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分）＝＝「振り返りの学び」（いでは文化記念館・羽黒山五重塔・出羽三山神社）＝＝（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チェリーランドさがえ（昼食・お買物）＝＝各地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121677" y="5208455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4248" y="847798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0412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583924" y="2467156"/>
                <a:ext cx="533561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湯野浜温泉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7879834" y="2929485"/>
              <a:ext cx="46265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095859" y="3141485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0" y="2982838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天童温泉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223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11</cp:revision>
  <dcterms:created xsi:type="dcterms:W3CDTF">2018-03-29T05:15:50Z</dcterms:created>
  <dcterms:modified xsi:type="dcterms:W3CDTF">2021-01-23T07:03:16Z</dcterms:modified>
</cp:coreProperties>
</file>