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91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68257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「宮城県」世界農業遺産・歴史学習・震災防災減災学習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宮城県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269307"/>
              </p:ext>
            </p:extLst>
          </p:nvPr>
        </p:nvGraphicFramePr>
        <p:xfrm>
          <a:off x="56097" y="847798"/>
          <a:ext cx="6652295" cy="4110944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17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各地＝＝「震災遺構」中浜小学校（震災防災減災学習）＝＝（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分）＝＝みやぎ蔵王こけし館（こけしの絵付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け体験）＝＝（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分）＝＝遠刈田温泉泊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遠刈田温泉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17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分）＝＝蔵王町体験プログラム（蔵王古道ハイキング・果物狩等）＝＝（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語り部クルーズ・・（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分）・・瑞巌寺・五大堂（ガイドの案内による）＝＝（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分）＝＝鳴子温泉泊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鳴子温泉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分）＝＝鳴子郷（散策）＝＝（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分）＝＝世界農業遺産「大崎耕土」にて各種体験＝＝各地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914696" y="107864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-15974" y="5064439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93314" y="847798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6600" y="1004122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115300" y="2761300"/>
                <a:ext cx="533561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遠刈田温泉</a:t>
                </a: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258909" y="3356918"/>
              <a:ext cx="46265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 flipH="1" flipV="1">
              <a:off x="8348522" y="2998958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2552" y="2799990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鳴子温泉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213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13</cp:revision>
  <dcterms:created xsi:type="dcterms:W3CDTF">2018-03-29T05:15:50Z</dcterms:created>
  <dcterms:modified xsi:type="dcterms:W3CDTF">2021-01-23T07:14:19Z</dcterms:modified>
</cp:coreProperties>
</file>