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6825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「宮城県」震災防災減災学習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+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アクティブラーニング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359421"/>
              </p:ext>
            </p:extLst>
          </p:nvPr>
        </p:nvGraphicFramePr>
        <p:xfrm>
          <a:off x="56097" y="847798"/>
          <a:ext cx="6652295" cy="394935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各地＝＝リアスアーク美術館見学＝＝（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分）＝＝気仙沼被災地見学（語り部）＝＝気仙沼温泉泊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「東日本大震災・伝承館の見学も可能」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9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気仙沼市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クラス別体験学習」（水産業、水産加工業、漁業等）＝＝（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（アクテイブラーニング体験＝＝（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分）＝＝南三陸温泉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9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分）＝＝語り部震災クルーズ・・（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分）・・瑞巌寺・五大堂（見学）＝＝各地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49204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93314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365642" y="2612924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南三陸温泉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655286" y="2996878"/>
              <a:ext cx="46265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736318" y="284794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2217" y="2769612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気仙沼温泉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216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15</cp:revision>
  <dcterms:created xsi:type="dcterms:W3CDTF">2018-03-29T05:15:50Z</dcterms:created>
  <dcterms:modified xsi:type="dcterms:W3CDTF">2021-01-23T07:27:25Z</dcterms:modified>
</cp:coreProperties>
</file>