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「ホープツーリズム」といわき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895770"/>
              </p:ext>
            </p:extLst>
          </p:nvPr>
        </p:nvGraphicFramePr>
        <p:xfrm>
          <a:off x="56097" y="836712"/>
          <a:ext cx="6652295" cy="453650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7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■ホープツーリズム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各地＝＝Ｊビレッジ（昼食）＝＝（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分）＝＝東日本大震災・原子力災害伝承館及び周辺＝＝（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（ガイダンス・見学・語り部との対話等）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Ｊビレッジ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Ｊビレッジ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55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■ホープツーリズム　　　　　　　　　　　　　　　　　　　　　■ホープツーリズム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宿泊地＝＝震災・原発事故の被災地でのクラス別選択学習＝＝浪江町地域スポーツセンター＝＝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（テーマに応じたヒューマンとの対話）　　　　　　　　　（振り返り・ワークショップ）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スパリゾートハワイアンズ泊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ｽﾊﾟﾘｿﾞｰﾄﾊﾜｲｱﾝｽﾞ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64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分）＝＝「収穫体験（トマト）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&amp;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再生エネルギー学習」＝＝（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分）＝＝いわき・ら・らミュウ（昼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食・お買物）＝＝（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分）＝＝環境水族館アクアマリンふくしま体験＝＝各地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56097" y="547382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97477" y="839564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>
              <a:off x="8542531" y="3889793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7216" y="3725524"/>
            <a:ext cx="50366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Ｊビレッジ</a:t>
            </a:r>
          </a:p>
        </p:txBody>
      </p:sp>
      <p:sp>
        <p:nvSpPr>
          <p:cNvPr id="16" name="円/楕円 66">
            <a:extLst>
              <a:ext uri="{FF2B5EF4-FFF2-40B4-BE49-F238E27FC236}">
                <a16:creationId xmlns:a16="http://schemas.microsoft.com/office/drawing/2014/main" id="{12EB0448-D8D9-4C6D-BB36-7E21CED17FDE}"/>
              </a:ext>
            </a:extLst>
          </p:cNvPr>
          <p:cNvSpPr/>
          <p:nvPr/>
        </p:nvSpPr>
        <p:spPr>
          <a:xfrm>
            <a:off x="8496759" y="401388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D49EA18-9074-4350-BE3E-4E2D9636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9650" y="4039307"/>
            <a:ext cx="102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スパリゾートハワイアンズ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BF29A52-9D76-4D60-8B4B-09088EF1C62C}"/>
              </a:ext>
            </a:extLst>
          </p:cNvPr>
          <p:cNvSpPr txBox="1"/>
          <p:nvPr/>
        </p:nvSpPr>
        <p:spPr>
          <a:xfrm>
            <a:off x="-6052" y="5689267"/>
            <a:ext cx="5849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「ホープツーリズム」は福島県独自の学びのプログラムになります。詳細な内容の確認や、手配は、下記へ直接お願いいたします。</a:t>
            </a:r>
            <a:endParaRPr kumimoji="1" lang="en-US" altLang="ja-JP" sz="800" dirty="0">
              <a:solidFill>
                <a:srgbClr val="FF0000"/>
              </a:solidFill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福島県観光物産交流協会（窓口）</a:t>
            </a:r>
            <a:r>
              <a:rPr kumimoji="1" lang="en-US" altLang="ja-JP" sz="800" dirty="0">
                <a:solidFill>
                  <a:srgbClr val="FF0000"/>
                </a:solidFill>
              </a:rPr>
              <a:t>024-525-4060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324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17</cp:revision>
  <dcterms:created xsi:type="dcterms:W3CDTF">2018-03-29T05:15:50Z</dcterms:created>
  <dcterms:modified xsi:type="dcterms:W3CDTF">2021-01-23T07:44:13Z</dcterms:modified>
</cp:coreProperties>
</file>