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1914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会津若松と「震災防災減災学習」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福島県・宮城県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345190"/>
              </p:ext>
            </p:extLst>
          </p:nvPr>
        </p:nvGraphicFramePr>
        <p:xfrm>
          <a:off x="56097" y="836712"/>
          <a:ext cx="6652295" cy="4482905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75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86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各地＝＝福島県環境創造センター（放射能に関する知識）＝＝（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分）＝＝野口英世記念館　見学＝＝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分）＝＝東山温泉泊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東山温泉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41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分）＝＝会津武家屋敷　見学＝＝（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分）＝＝会津鶴ヶ城　見学＝＝（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飯盛山（十九士の墓・さざれ堂）　見学昼食＝＝（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分）＝＝会津藩校日新館　見学＝＝（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遠刈田温泉泊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宮城蔵王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遠刈田温泉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25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分）＝＝＝みやぎ蔵王こけし館（こけしの絵付け体験）＝＝（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分）＝＝「震災遺構」仙台市立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荒浜小学校（震災・防災・減災の学び）＝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分）＝＝伊達の牛タン本舗　昼食＝＝各地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56097" y="5414228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804248" y="836712"/>
            <a:ext cx="2224346" cy="3715803"/>
            <a:chOff x="6799722" y="847724"/>
            <a:chExt cx="2224346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22" y="847724"/>
              <a:ext cx="2224346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04061" y="1022482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70" name="円/楕円 69"/>
            <p:cNvSpPr/>
            <p:nvPr/>
          </p:nvSpPr>
          <p:spPr>
            <a:xfrm>
              <a:off x="8023858" y="3794112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874" y="3635144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東山温泉</a:t>
            </a:r>
          </a:p>
        </p:txBody>
      </p:sp>
      <p:sp>
        <p:nvSpPr>
          <p:cNvPr id="16" name="円/楕円 66">
            <a:extLst>
              <a:ext uri="{FF2B5EF4-FFF2-40B4-BE49-F238E27FC236}">
                <a16:creationId xmlns:a16="http://schemas.microsoft.com/office/drawing/2014/main" id="{12EB0448-D8D9-4C6D-BB36-7E21CED17FDE}"/>
              </a:ext>
            </a:extLst>
          </p:cNvPr>
          <p:cNvSpPr/>
          <p:nvPr/>
        </p:nvSpPr>
        <p:spPr>
          <a:xfrm>
            <a:off x="8316416" y="3375025"/>
            <a:ext cx="49802" cy="45719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8" name="テキスト ボックス 119">
            <a:extLst>
              <a:ext uri="{FF2B5EF4-FFF2-40B4-BE49-F238E27FC236}">
                <a16:creationId xmlns:a16="http://schemas.microsoft.com/office/drawing/2014/main" id="{5D49EA18-9074-4350-BE3E-4E2D9636A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5687" y="3186263"/>
            <a:ext cx="5693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遠刈田温泉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239</Words>
  <Application>Microsoft Office PowerPoint</Application>
  <PresentationFormat>画面に合わせる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22</cp:revision>
  <dcterms:created xsi:type="dcterms:W3CDTF">2018-03-29T05:15:50Z</dcterms:created>
  <dcterms:modified xsi:type="dcterms:W3CDTF">2021-01-23T08:21:20Z</dcterms:modified>
</cp:coreProperties>
</file>