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6825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「世界農業遺産」と「震災防災減災学習」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宮城県・福島県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75154"/>
              </p:ext>
            </p:extLst>
          </p:nvPr>
        </p:nvGraphicFramePr>
        <p:xfrm>
          <a:off x="136814" y="847798"/>
          <a:ext cx="6652295" cy="4741442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各地＝＝旧千葉家住宅（ずんだ餅体験・昼食）　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分）＝＝大崎地区農業体験＝＝（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鳴子温泉泊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鳴子温泉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分）＝＝世界かんがい施設遺産「内川」・旧有備館および庭園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松島（昼食）・・（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分）・・松島港～＾震災語り部クルーズ～～塩釜港＝＝（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東日本大震災・原子災害伝承館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分）＝＝Ｊビレッジ泊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Ｊビレッジ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分）＝＝環境水族館アクアマリン福島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分）＝＝いわき・ら・ら・ミュウ（昼食）＝＝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914696" y="107864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0" y="5902480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93314" y="847798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00412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659327" y="3272123"/>
                <a:ext cx="471973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Ｊビレッジ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505131" y="3850411"/>
              <a:ext cx="46265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348522" y="2998958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552" y="2799990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鳴子温泉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218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15</cp:revision>
  <dcterms:created xsi:type="dcterms:W3CDTF">2018-03-29T05:15:50Z</dcterms:created>
  <dcterms:modified xsi:type="dcterms:W3CDTF">2021-01-23T08:37:07Z</dcterms:modified>
</cp:coreProperties>
</file>