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48" autoAdjust="0"/>
    <p:restoredTop sz="94660"/>
  </p:normalViewPr>
  <p:slideViewPr>
    <p:cSldViewPr showGuides="1">
      <p:cViewPr>
        <p:scale>
          <a:sx n="100" d="100"/>
          <a:sy n="100" d="100"/>
        </p:scale>
        <p:origin x="228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735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967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414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84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07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762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180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866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19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122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205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86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6" y="177433"/>
            <a:ext cx="718662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青森県「平川市」農村生活体験と秋田・青森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4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青森県・秋田県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037726"/>
              </p:ext>
            </p:extLst>
          </p:nvPr>
        </p:nvGraphicFramePr>
        <p:xfrm>
          <a:off x="7937" y="871845"/>
          <a:ext cx="6652295" cy="424609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2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各地＝＝三内丸山遺跡　見学＝＝鰺ヶ沢温泉　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青森県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鰺ヶ沢温泉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05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分）＝＝「平川市」農村生活体験＝＝（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分）＝＝小坂鉱山・あきたエコエンター（探究・ＳＤＧｓ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学習）＝＝（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分）＝＝大湯温泉泊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大湯温泉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分）＝＝津軽藩ねぷた村　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分）＝＝弘前城　散策昼食＝＝（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奥入瀬渓流　散策＝＝（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分）＝＝十和田湖遊覧船　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分）＝＝大湯温泉　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大湯温泉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4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分）＝＝ねぶたの家ワラッセ（見学）＝＝各地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129359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7216308" y="18864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121676" y="5348134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6797029" y="923026"/>
            <a:ext cx="2224344" cy="3715803"/>
            <a:chOff x="7059613" y="571500"/>
            <a:chExt cx="2084387" cy="3500438"/>
          </a:xfrm>
        </p:grpSpPr>
        <p:sp>
          <p:nvSpPr>
            <p:cNvPr id="48" name="テキスト ボックス 77"/>
            <p:cNvSpPr txBox="1">
              <a:spLocks noChangeArrowheads="1"/>
            </p:cNvSpPr>
            <p:nvPr/>
          </p:nvSpPr>
          <p:spPr bwMode="auto">
            <a:xfrm>
              <a:off x="7086600" y="723900"/>
              <a:ext cx="20574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rPr>
                <a:t>東北ルートマップ</a:t>
              </a:r>
              <a:endParaRPr lang="en-US" altLang="ja-JP" sz="1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</a:endParaRPr>
            </a:p>
          </p:txBody>
        </p:sp>
        <p:pic>
          <p:nvPicPr>
            <p:cNvPr id="49" name="Picture 4" descr="\\Seisakuserver\メンバー\奥山豊\教育旅行map\PPTマップ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0250" y="1054100"/>
              <a:ext cx="1982788" cy="294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" name="テキスト ボックス 58"/>
            <p:cNvSpPr txBox="1">
              <a:spLocks noChangeArrowheads="1"/>
            </p:cNvSpPr>
            <p:nvPr/>
          </p:nvSpPr>
          <p:spPr bwMode="auto">
            <a:xfrm>
              <a:off x="7741149" y="1433277"/>
              <a:ext cx="517037" cy="173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rPr>
                <a:t>鰺ヶ沢温泉</a:t>
              </a:r>
            </a:p>
          </p:txBody>
        </p:sp>
        <p:sp>
          <p:nvSpPr>
            <p:cNvPr id="65" name="角丸四角形 64"/>
            <p:cNvSpPr/>
            <p:nvPr/>
          </p:nvSpPr>
          <p:spPr>
            <a:xfrm>
              <a:off x="7059613" y="571500"/>
              <a:ext cx="2071687" cy="3500438"/>
            </a:xfrm>
            <a:prstGeom prst="roundRect">
              <a:avLst>
                <a:gd name="adj" fmla="val 791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69" name="円/楕円 68"/>
          <p:cNvSpPr/>
          <p:nvPr/>
        </p:nvSpPr>
        <p:spPr>
          <a:xfrm>
            <a:off x="7875437" y="1974194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1" name="テキスト ボックス 119"/>
          <p:cNvSpPr txBox="1">
            <a:spLocks noChangeArrowheads="1"/>
          </p:cNvSpPr>
          <p:nvPr/>
        </p:nvSpPr>
        <p:spPr bwMode="auto">
          <a:xfrm>
            <a:off x="7933327" y="2077015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大湯温泉</a:t>
            </a:r>
          </a:p>
        </p:txBody>
      </p:sp>
      <p:sp>
        <p:nvSpPr>
          <p:cNvPr id="72" name="円/楕円 71"/>
          <p:cNvSpPr/>
          <p:nvPr/>
        </p:nvSpPr>
        <p:spPr>
          <a:xfrm>
            <a:off x="8257524" y="2245181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9775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216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5</cp:revision>
  <dcterms:created xsi:type="dcterms:W3CDTF">2018-03-29T05:23:39Z</dcterms:created>
  <dcterms:modified xsi:type="dcterms:W3CDTF">2021-01-23T08:50:10Z</dcterms:modified>
</cp:coreProperties>
</file>