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4660"/>
  </p:normalViewPr>
  <p:slideViewPr>
    <p:cSldViewPr showGuides="1">
      <p:cViewPr>
        <p:scale>
          <a:sx n="100" d="100"/>
          <a:sy n="100" d="100"/>
        </p:scale>
        <p:origin x="2280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73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9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41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84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76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18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86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1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2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20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3AEE-D42B-4E1B-81A0-3DAB8BF2A72D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004B0-5AE5-4047-B91C-CE35C4C99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6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6" y="177433"/>
            <a:ext cx="71866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秋田県「大館市」農村生活体験と秋田・青森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4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青森県・秋田県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803570"/>
              </p:ext>
            </p:extLst>
          </p:nvPr>
        </p:nvGraphicFramePr>
        <p:xfrm>
          <a:off x="7937" y="871845"/>
          <a:ext cx="6652295" cy="4102075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各地＝＝三内丸山遺跡　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分）＝＝まかと温泉　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青森県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まかど温泉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0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分）＝＝津軽伝承工芸館　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分）＝＝小坂鉱山・あきたエコエンター（探究・ＳＤＧｓ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学習）＝＝（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分）＝＝湯瀬温泉泊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湯瀬温泉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分）＝＝「大館市」農村生活体験＝＝（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分）＝＝鰺ヶ沢温泉　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青森県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鰺ヶ沢温泉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分）＝＝ねぶたの家ワラッセ（見学）＝＝各地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129359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7216308" y="18864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121676" y="5103664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797029" y="923026"/>
            <a:ext cx="2224344" cy="3715803"/>
            <a:chOff x="7059613" y="571500"/>
            <a:chExt cx="2084387" cy="3500438"/>
          </a:xfrm>
        </p:grpSpPr>
        <p:sp>
          <p:nvSpPr>
            <p:cNvPr id="48" name="テキスト ボックス 77"/>
            <p:cNvSpPr txBox="1">
              <a:spLocks noChangeArrowheads="1"/>
            </p:cNvSpPr>
            <p:nvPr/>
          </p:nvSpPr>
          <p:spPr bwMode="auto">
            <a:xfrm>
              <a:off x="7086600" y="723900"/>
              <a:ext cx="2057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rPr>
                <a:t>東北ルートマップ</a:t>
              </a:r>
              <a:endParaRPr lang="en-US" altLang="ja-JP" sz="12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endParaRPr>
            </a:p>
          </p:txBody>
        </p:sp>
        <p:pic>
          <p:nvPicPr>
            <p:cNvPr id="49" name="Picture 4" descr="\\Seisakuserver\メンバー\奥山豊\教育旅行map\PPTマップ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250" y="1054100"/>
              <a:ext cx="1982788" cy="294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テキスト ボックス 58"/>
            <p:cNvSpPr txBox="1">
              <a:spLocks noChangeArrowheads="1"/>
            </p:cNvSpPr>
            <p:nvPr/>
          </p:nvSpPr>
          <p:spPr bwMode="auto">
            <a:xfrm>
              <a:off x="7605683" y="1532354"/>
              <a:ext cx="517037" cy="17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600" dirty="0">
                  <a:solidFill>
                    <a:srgbClr val="12923D"/>
                  </a:solidFill>
                  <a:latin typeface="Calibri" panose="020F0502020204030204" pitchFamily="34" charset="0"/>
                </a:rPr>
                <a:t>鰺ヶ沢温泉</a:t>
              </a:r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7059613" y="571500"/>
              <a:ext cx="2071687" cy="3500438"/>
            </a:xfrm>
            <a:prstGeom prst="roundRect">
              <a:avLst>
                <a:gd name="adj" fmla="val 791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69" name="円/楕円 68"/>
          <p:cNvSpPr/>
          <p:nvPr/>
        </p:nvSpPr>
        <p:spPr>
          <a:xfrm>
            <a:off x="7875437" y="197419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1" name="テキスト ボックス 119"/>
          <p:cNvSpPr txBox="1">
            <a:spLocks noChangeArrowheads="1"/>
          </p:cNvSpPr>
          <p:nvPr/>
        </p:nvSpPr>
        <p:spPr bwMode="auto">
          <a:xfrm>
            <a:off x="7931519" y="2186939"/>
            <a:ext cx="4908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湯瀬温泉</a:t>
            </a:r>
          </a:p>
        </p:txBody>
      </p:sp>
      <p:sp>
        <p:nvSpPr>
          <p:cNvPr id="72" name="円/楕円 71"/>
          <p:cNvSpPr/>
          <p:nvPr/>
        </p:nvSpPr>
        <p:spPr>
          <a:xfrm>
            <a:off x="8244408" y="2333818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71">
            <a:extLst>
              <a:ext uri="{FF2B5EF4-FFF2-40B4-BE49-F238E27FC236}">
                <a16:creationId xmlns:a16="http://schemas.microsoft.com/office/drawing/2014/main" id="{789D9514-5976-4214-9940-6646C6F6F998}"/>
              </a:ext>
            </a:extLst>
          </p:cNvPr>
          <p:cNvSpPr/>
          <p:nvPr/>
        </p:nvSpPr>
        <p:spPr>
          <a:xfrm>
            <a:off x="8190433" y="205307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テキスト ボックス 119">
            <a:extLst>
              <a:ext uri="{FF2B5EF4-FFF2-40B4-BE49-F238E27FC236}">
                <a16:creationId xmlns:a16="http://schemas.microsoft.com/office/drawing/2014/main" id="{07CF8DD0-C6FD-4B29-BF9C-8A611A34A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4688" y="1895962"/>
            <a:ext cx="5517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まかど温泉</a:t>
            </a:r>
          </a:p>
        </p:txBody>
      </p:sp>
    </p:spTree>
    <p:extLst>
      <p:ext uri="{BB962C8B-B14F-4D97-AF65-F5344CB8AC3E}">
        <p14:creationId xmlns:p14="http://schemas.microsoft.com/office/powerpoint/2010/main" val="17197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191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7</cp:revision>
  <dcterms:created xsi:type="dcterms:W3CDTF">2018-03-29T05:23:39Z</dcterms:created>
  <dcterms:modified xsi:type="dcterms:W3CDTF">2021-01-23T09:03:32Z</dcterms:modified>
</cp:coreProperties>
</file>