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4660"/>
  </p:normalViewPr>
  <p:slideViewPr>
    <p:cSldViewPr showGuides="1">
      <p:cViewPr>
        <p:scale>
          <a:sx n="100" d="100"/>
          <a:sy n="100" d="100"/>
        </p:scale>
        <p:origin x="231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6825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「ＳＤＧｓプログラム」福島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031565"/>
              </p:ext>
            </p:extLst>
          </p:nvPr>
        </p:nvGraphicFramePr>
        <p:xfrm>
          <a:off x="151953" y="821167"/>
          <a:ext cx="6652295" cy="4696065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1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■会場：アクティブリゾート裏磐梯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宿泊も同じ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各地＝＝鶴ヶ城公園　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分）＝＝ＳＤＧｓプログラム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ロハス食育環境プログラム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（体験）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アクティブリゾート裏磐梯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1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■会場：グランデコ・スノーリゾーと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宿泊も同じ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分）＝＝ＳＤＧｓプログラム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富良野自然塾・裏磐梯校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（体験）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グランデコ・スノーリゾート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87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■会場：野口英世記念館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分）＝＝ＳＤＧｓプログラム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感染症プログラム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（体験）　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分）＝＝喜多方（班別研修）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914696" y="107864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0" y="5902480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93314" y="847798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0412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924181" y="3268844"/>
                <a:ext cx="919611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アクティブリゾート裏磐梯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097434" y="3690258"/>
              <a:ext cx="46265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097434" y="3663892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5934" y="3514723"/>
            <a:ext cx="103105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グランデコ・スノーリゾート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235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17</cp:revision>
  <dcterms:created xsi:type="dcterms:W3CDTF">2018-03-29T05:15:50Z</dcterms:created>
  <dcterms:modified xsi:type="dcterms:W3CDTF">2021-01-23T09:21:14Z</dcterms:modified>
</cp:coreProperties>
</file>