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2AFDE-F1C9-4308-9C35-743FCC4CF794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CD1C6-EA89-4AA3-9554-0E957BE56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00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7924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25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80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33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24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60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69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91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80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4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01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96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86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「ＳＤＧｓプログラム」宮城県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1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466814"/>
              </p:ext>
            </p:extLst>
          </p:nvPr>
        </p:nvGraphicFramePr>
        <p:xfrm>
          <a:off x="7937" y="871845"/>
          <a:ext cx="6652295" cy="493230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65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72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■会場：蔵王町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蔵王火山を核とした学習プログラム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■会場：一般社団法人蔵王酪農センター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蔵王爽牛が示す循環型社会の可能性プ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■会場：宮城蔵王こけし館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伝統工芸品を自分の手で絵付けして学ぶ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■会場：アクティブリゾート宮城蔵王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宿泊も同じ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日本文化とテーブルマナーを習得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アクティブリゾーツ宮城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007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■会場：ことりハウス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蔵王町の自然体験をウオッチング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国営みちのく杜の湖畔公園　体験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分）＝＝「震災遺構」中浜小学校　見学　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467544" y="587843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759214" y="871845"/>
            <a:ext cx="2224344" cy="3715803"/>
            <a:chOff x="6822398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8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3824" y="1094577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816884" y="3072912"/>
                <a:ext cx="1014246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アクティブリゾーツ宮城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蔵王</a:t>
                </a:r>
                <a:endParaRPr lang="en-US" altLang="ja-JP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6" name="円/楕円 65"/>
            <p:cNvSpPr/>
            <p:nvPr/>
          </p:nvSpPr>
          <p:spPr>
            <a:xfrm>
              <a:off x="8334566" y="343048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0151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健一</cp:lastModifiedBy>
  <cp:revision>6</cp:revision>
  <dcterms:created xsi:type="dcterms:W3CDTF">2018-03-29T04:26:46Z</dcterms:created>
  <dcterms:modified xsi:type="dcterms:W3CDTF">2021-04-17T05:07:44Z</dcterms:modified>
</cp:coreProperties>
</file>