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4660"/>
  </p:normalViewPr>
  <p:slideViewPr>
    <p:cSldViewPr showGuides="1">
      <p:cViewPr>
        <p:scale>
          <a:sx n="100" d="100"/>
          <a:sy n="100" d="100"/>
        </p:scale>
        <p:origin x="231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6825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東北にある「世界文化遺産」をめぐる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78361"/>
              </p:ext>
            </p:extLst>
          </p:nvPr>
        </p:nvGraphicFramePr>
        <p:xfrm>
          <a:off x="110577" y="821166"/>
          <a:ext cx="6652295" cy="4984096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6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80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分）＝＝産業体験（鉄の歴史館・金属鋳造体験）＝＝（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分）＝＝釜石市内泊　　　　　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釜石市内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58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宿泊先＝＝（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分）＝＝「世界遺産」橋野高炉跡　見学・自然散策ウオーク又はそば打ち体験＝＝（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＝＝釜石市内（昼食）＝＝釜石にて震災学習＝＝（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分）＝＝花巻温泉泊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花巻温泉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39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宿泊先＝＝（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分）＝＝平泉文化遺産センター　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分）＝＝「世界遺産」毛越寺　見学＝＝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車窓より（「世界遺産」観自在王院跡・無量光院跡・金鶏山）＝＝（１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分）＝＝「世界遺産」中尊寺　見学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分）・・名物「餅料理」昼食＝＝各地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914696" y="107864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0" y="5902480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68138" y="821167"/>
            <a:ext cx="2275860" cy="3715803"/>
            <a:chOff x="6799714" y="847724"/>
            <a:chExt cx="2275860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4" y="847724"/>
              <a:ext cx="2275860" cy="3715803"/>
              <a:chOff x="7059613" y="571500"/>
              <a:chExt cx="2132662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1029405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730817" y="2065685"/>
                <a:ext cx="461458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釜石市内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824056" y="2578248"/>
              <a:ext cx="46265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464016" y="2574053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1241" y="2383737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花巻温泉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237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19</cp:revision>
  <dcterms:created xsi:type="dcterms:W3CDTF">2018-03-29T05:15:50Z</dcterms:created>
  <dcterms:modified xsi:type="dcterms:W3CDTF">2021-01-23T09:54:11Z</dcterms:modified>
</cp:coreProperties>
</file>