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77" autoAdjust="0"/>
    <p:restoredTop sz="94660"/>
  </p:normalViewPr>
  <p:slideViewPr>
    <p:cSldViewPr showGuides="1">
      <p:cViewPr>
        <p:scale>
          <a:sx n="100" d="100"/>
          <a:sy n="100" d="100"/>
        </p:scale>
        <p:origin x="231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68257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「山」「里」「海」の体験が出来る久慈地域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岩手県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501308"/>
              </p:ext>
            </p:extLst>
          </p:nvPr>
        </p:nvGraphicFramePr>
        <p:xfrm>
          <a:off x="65070" y="821167"/>
          <a:ext cx="6652295" cy="4838296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20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96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■久慈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各地＝＝「山体験」トレッキング　体験　＝＝久慈市内　泊　　　　　　　　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岩手県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久慈市内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61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■田野畑　　　　　　　　　　　　　　　　　■久慈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宿泊先＝＝「海体験」ざっぱ船クルーズ　体験＝＝「里体験」郷土料理づくり　体験＝＝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久慈市内でも、別の海体験プログラムが可能です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■久慈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「山体験」ラインクライング　体験　＝＝久慈市内　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岩手県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久慈市内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03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■久慈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宿泊先＝＝「里体験」久慈琥珀博物館　見学・体験＝＝各地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914696" y="107864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0" y="5738529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868139" y="821167"/>
            <a:ext cx="2224344" cy="3715803"/>
            <a:chOff x="6799715" y="847724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15" y="847724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6600" y="1029405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70" name="円/楕円 69"/>
            <p:cNvSpPr/>
            <p:nvPr/>
          </p:nvSpPr>
          <p:spPr>
            <a:xfrm flipH="1" flipV="1">
              <a:off x="8709253" y="1987934"/>
              <a:ext cx="4571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6258" y="1748547"/>
            <a:ext cx="33855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久慈</a:t>
            </a: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182</Words>
  <Application>Microsoft Office PowerPoint</Application>
  <PresentationFormat>画面に合わせる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21</cp:revision>
  <dcterms:created xsi:type="dcterms:W3CDTF">2018-03-29T05:15:50Z</dcterms:created>
  <dcterms:modified xsi:type="dcterms:W3CDTF">2021-01-23T10:06:33Z</dcterms:modified>
</cp:coreProperties>
</file>