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2AFDE-F1C9-4308-9C35-743FCC4CF794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CD1C6-EA89-4AA3-9554-0E957BE56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00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1E4A3-EB20-4FCD-AFAE-BFD12E67BEF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792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25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0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33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24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0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69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9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80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01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6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7BE1-AE48-4A94-9590-BFFF243E3F6C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F199-C744-4D6B-8390-EA04DEC80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6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「アクテイビテイー体験」「班別研修」「歴史文化」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1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endParaRPr lang="en-US" altLang="ja-JP" sz="1400" dirty="0">
              <a:solidFill>
                <a:srgbClr val="E9463F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  <a:p>
            <a:pPr eaLnBrk="1" hangingPunct="1"/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28978"/>
              </p:ext>
            </p:extLst>
          </p:nvPr>
        </p:nvGraphicFramePr>
        <p:xfrm>
          <a:off x="7937" y="871845"/>
          <a:ext cx="6652295" cy="3180835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58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1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　　　　　　　　■会場：安比　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宿泊も同じ　　　　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各地＝＝御所野縄文遺跡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分）＝＝安比自然学校にて体験（アクテイビティ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―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他）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安比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3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分）＝＝盛岡市内班別研修（城下町散策・食・職場体験）＝＝各地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3486" y="4290146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6759214" y="871845"/>
            <a:ext cx="2224344" cy="3715803"/>
            <a:chOff x="6822398" y="847723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822398" y="847723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3905" y="998537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テキスト ボックス 85"/>
              <p:cNvSpPr txBox="1">
                <a:spLocks noChangeArrowheads="1"/>
              </p:cNvSpPr>
              <p:nvPr/>
            </p:nvSpPr>
            <p:spPr bwMode="auto">
              <a:xfrm>
                <a:off x="8327161" y="1768777"/>
                <a:ext cx="317252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r"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Calibri" panose="020F0502020204030204" pitchFamily="34" charset="0"/>
                  </a:rPr>
                  <a:t>安比</a:t>
                </a:r>
                <a:endParaRPr lang="en-US" altLang="ja-JP" sz="600" dirty="0">
                  <a:solidFill>
                    <a:srgbClr val="12923D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6" name="円/楕円 65"/>
            <p:cNvSpPr/>
            <p:nvPr/>
          </p:nvSpPr>
          <p:spPr>
            <a:xfrm>
              <a:off x="8445777" y="2184008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015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159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6</cp:revision>
  <dcterms:created xsi:type="dcterms:W3CDTF">2018-03-29T04:26:46Z</dcterms:created>
  <dcterms:modified xsi:type="dcterms:W3CDTF">2021-01-23T10:15:41Z</dcterms:modified>
</cp:coreProperties>
</file>