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2AFDE-F1C9-4308-9C35-743FCC4CF794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CD1C6-EA89-4AA3-9554-0E957BE56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00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7924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25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80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33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24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60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69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91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80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4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01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96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F7BE1-AE48-4A94-9590-BFFF243E3F6C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FF199-C744-4D6B-8390-EA04DEC806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86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「アクテイビテイー体験」「班別研修」「歴史文化」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1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endParaRPr lang="en-US" altLang="ja-JP" sz="1400" dirty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828978"/>
              </p:ext>
            </p:extLst>
          </p:nvPr>
        </p:nvGraphicFramePr>
        <p:xfrm>
          <a:off x="7937" y="871845"/>
          <a:ext cx="6652295" cy="3180835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58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12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■会場：安比　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宿泊も同じ　　　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各地＝＝御所野縄文遺跡　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分）＝＝安比自然学校にて体験（アクテイビティ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―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他）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安比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3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分）＝＝盛岡市内班別研修（城下町散策・食・職場体験）＝＝各地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3486" y="4290146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759214" y="871845"/>
            <a:ext cx="2224344" cy="3715803"/>
            <a:chOff x="6822398" y="847723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8" y="847723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23905" y="998537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8327161" y="1768777"/>
                <a:ext cx="317252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安比</a:t>
                </a:r>
                <a:endParaRPr lang="en-US" altLang="ja-JP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6" name="円/楕円 65"/>
            <p:cNvSpPr/>
            <p:nvPr/>
          </p:nvSpPr>
          <p:spPr>
            <a:xfrm>
              <a:off x="8445777" y="2184008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0151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159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6</cp:revision>
  <dcterms:created xsi:type="dcterms:W3CDTF">2018-03-29T04:26:46Z</dcterms:created>
  <dcterms:modified xsi:type="dcterms:W3CDTF">2021-01-23T10:15:41Z</dcterms:modified>
</cp:coreProperties>
</file>