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山形」「福島」歴史・環境学習と体験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山形県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・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734436"/>
              </p:ext>
            </p:extLst>
          </p:nvPr>
        </p:nvGraphicFramePr>
        <p:xfrm>
          <a:off x="56097" y="847798"/>
          <a:ext cx="6652295" cy="4254960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857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各地＝＝山形観光物産館（米沢牛の昼食）＝＝（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＝平清水焼又は天童将棋の駒絵付け体験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＝天童温泉泊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天童温泉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217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分）＝＝山寺（拝観）＝＝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(120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分）＝＝アサヒビール福島本宮（ジンギスカンの昼食）＝＝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分）＝＝あぶくま道（見学）＝＝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分）＝＝コミュタン福島（見学）＝＝（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磐梯熱海温泉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分）＝＝鶴ヶ城（見学）＝＝（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分）＝＝大内宿（散策）＝＝（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121677" y="5208455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04248" y="847798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100412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286017" y="3370275"/>
                <a:ext cx="605663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磐梯熱海</a:t>
                </a:r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温泉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237210" y="3791707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095859" y="3141485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xmlns="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360" y="2982838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天童温泉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185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高橋 健一</cp:lastModifiedBy>
  <cp:revision>11</cp:revision>
  <dcterms:created xsi:type="dcterms:W3CDTF">2018-03-29T05:15:50Z</dcterms:created>
  <dcterms:modified xsi:type="dcterms:W3CDTF">2021-04-17T07:05:04Z</dcterms:modified>
</cp:coreProperties>
</file>