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0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2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b="1" dirty="0">
                <a:solidFill>
                  <a:srgbClr val="C00000"/>
                </a:solidFill>
              </a:rPr>
              <a:t>日本海に面した「庄内地方」・山形を探究</a:t>
            </a:r>
            <a:r>
              <a:rPr lang="ja-JP" altLang="en-US" sz="1400" b="1" dirty="0" smtClean="0">
                <a:solidFill>
                  <a:srgbClr val="C00000"/>
                </a:solidFill>
              </a:rPr>
              <a:t>する　</a:t>
            </a:r>
            <a:r>
              <a:rPr lang="en-US" altLang="ja-JP" sz="1400" b="1" dirty="0" smtClean="0">
                <a:solidFill>
                  <a:srgbClr val="C00000"/>
                </a:solidFill>
              </a:rPr>
              <a:t>2</a:t>
            </a:r>
            <a:r>
              <a:rPr lang="ja-JP" altLang="en-US" sz="1400" b="1" dirty="0" smtClean="0">
                <a:solidFill>
                  <a:srgbClr val="C00000"/>
                </a:solidFill>
              </a:rPr>
              <a:t>泊</a:t>
            </a:r>
            <a:r>
              <a:rPr lang="en-US" altLang="ja-JP" sz="1400" b="1" dirty="0" smtClean="0">
                <a:solidFill>
                  <a:srgbClr val="C00000"/>
                </a:solidFill>
              </a:rPr>
              <a:t>3</a:t>
            </a:r>
            <a:r>
              <a:rPr lang="ja-JP" altLang="en-US" sz="1400" b="1" dirty="0" smtClean="0">
                <a:solidFill>
                  <a:srgbClr val="C00000"/>
                </a:solidFill>
              </a:rPr>
              <a:t>日コース</a:t>
            </a:r>
            <a:r>
              <a:rPr lang="en-US" altLang="ja-JP" sz="1400" b="1" dirty="0" smtClean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b="1" dirty="0" smtClean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山形県</a:t>
            </a:r>
            <a:r>
              <a:rPr lang="en-US" altLang="ja-JP" sz="1400" b="1" dirty="0" smtClean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794884"/>
              </p:ext>
            </p:extLst>
          </p:nvPr>
        </p:nvGraphicFramePr>
        <p:xfrm>
          <a:off x="56097" y="847798"/>
          <a:ext cx="6652295" cy="4732787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36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97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分）＝＝オランダせんべいＦＡＣＴＯＲＹ（体験）＝＝（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分）＝＝山居倉庫・庄内米歴史資料館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（見学）＝＝（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分）＝＝スタジオセディック庄内オープンセット（見学）＝＝（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あつみ温泉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2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＝加茂水族館（見学）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＝湯殿山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出羽三山神社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（拝観）＝＝（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＝＝チェリーランド寒河江（買い物）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山寺の見学も可能です。</a:t>
                      </a: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83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＝平清水焼・七右衛門窯（体験）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＝リナワールド（自由見学）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0" y="587727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40945" y="86297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0412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602699" y="2426283"/>
                <a:ext cx="521544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あつ</a:t>
                </a:r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み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温泉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 flipH="1">
              <a:off x="7871200" y="2975204"/>
              <a:ext cx="6462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095859" y="3141485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=""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6572" y="3141559"/>
            <a:ext cx="58988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天童温泉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194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健一</cp:lastModifiedBy>
  <cp:revision>13</cp:revision>
  <dcterms:created xsi:type="dcterms:W3CDTF">2018-03-29T05:15:50Z</dcterms:created>
  <dcterms:modified xsi:type="dcterms:W3CDTF">2021-04-17T07:47:36Z</dcterms:modified>
</cp:coreProperties>
</file>