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ja-JP" altLang="en-US" sz="1400" b="1" dirty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「山形」「秋田」とことん体験で</a:t>
            </a:r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めぐる</a:t>
            </a:r>
            <a:r>
              <a:rPr lang="en-US" altLang="ja-JP" sz="1400" b="1" dirty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2</a:t>
            </a:r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泊</a:t>
            </a:r>
            <a:r>
              <a:rPr lang="en-US" altLang="ja-JP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</a:t>
            </a:r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日</a:t>
            </a:r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コース</a:t>
            </a:r>
            <a:r>
              <a:rPr lang="en-US" altLang="ja-JP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【</a:t>
            </a:r>
            <a:r>
              <a:rPr lang="ja-JP" altLang="en-US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山形県・秋田県</a:t>
            </a:r>
            <a:r>
              <a:rPr lang="en-US" altLang="ja-JP" sz="1400" b="1" dirty="0" smtClean="0">
                <a:solidFill>
                  <a:srgbClr val="C0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298335"/>
              </p:ext>
            </p:extLst>
          </p:nvPr>
        </p:nvGraphicFramePr>
        <p:xfrm>
          <a:off x="56097" y="847798"/>
          <a:ext cx="6652295" cy="459742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3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7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＝山寺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立石寺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（拝観）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＝リナワールド（見学）＝＝（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180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＝稲庭うどん製造体験＝＝（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分）＝＝楢岡焼（陶芸体験）＝＝（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仙北市農村生活体験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83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仙北市農村生活体験（お昼まで）＝＝（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分）＝＝各地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0" y="587727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54005" y="862913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988475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077993" y="1829341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仙北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 flipH="1">
              <a:off x="8226651" y="2405699"/>
              <a:ext cx="6462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180932" y="326168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xmlns="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4407" y="3230257"/>
            <a:ext cx="7412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山形</a:t>
            </a:r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蔵王</a:t>
            </a:r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温泉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117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HGSｺﾞｼｯｸE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14</cp:revision>
  <dcterms:created xsi:type="dcterms:W3CDTF">2018-03-29T05:15:50Z</dcterms:created>
  <dcterms:modified xsi:type="dcterms:W3CDTF">2021-04-17T08:27:16Z</dcterms:modified>
</cp:coreProperties>
</file>