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0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2AFDE-F1C9-4308-9C35-743FCC4CF794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CD1C6-EA89-4AA3-9554-0E957BE56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00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7924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25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80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33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24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60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9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91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80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4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01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96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7BE1-AE48-4A94-9590-BFFF243E3F6C}" type="datetimeFigureOut">
              <a:rPr kumimoji="1" lang="ja-JP" altLang="en-US" smtClean="0"/>
              <a:t>2021/4/17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86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2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福島」「山形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」とことん体験でめぐる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1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福島県・山形県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256563"/>
              </p:ext>
            </p:extLst>
          </p:nvPr>
        </p:nvGraphicFramePr>
        <p:xfrm>
          <a:off x="7937" y="871845"/>
          <a:ext cx="6652295" cy="4077212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65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72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＝裏磐梯（名物：ソースかつ丼　又は　わっぱ飯の昼食）＝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＝＝ＳＤＧｓプログラム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もくもく体験自然塾／カヤック・自然観察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＝＝ＳＤＧｓプログラム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ロハス食育環境プログラム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アクティブリゾーツ裏磐梯に宿泊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アクティブリゾーツ裏磐梯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007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＝山形（名物：芋煮鍋の昼食）＝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（５分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＝山寺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立石寺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（拝観）＝＝（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21677" y="518550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759214" y="871845"/>
            <a:ext cx="2224344" cy="3715803"/>
            <a:chOff x="6822398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8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24" y="1094577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856198" y="3420313"/>
                <a:ext cx="93463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アクティブリゾーツ裏磐梯</a:t>
                </a:r>
                <a:endParaRPr lang="en-US" altLang="ja-JP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6" name="円/楕円 65"/>
            <p:cNvSpPr/>
            <p:nvPr/>
          </p:nvSpPr>
          <p:spPr>
            <a:xfrm>
              <a:off x="8180129" y="3789649"/>
              <a:ext cx="80949" cy="72546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0151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42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7</cp:revision>
  <dcterms:created xsi:type="dcterms:W3CDTF">2018-03-29T04:26:46Z</dcterms:created>
  <dcterms:modified xsi:type="dcterms:W3CDTF">2021-04-17T09:13:45Z</dcterms:modified>
</cp:coreProperties>
</file>