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2AFDE-F1C9-4308-9C35-743FCC4CF794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CD1C6-EA89-4AA3-9554-0E957BE56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00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7924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25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80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33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24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60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9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91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80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4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01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96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7BE1-AE48-4A94-9590-BFFF243E3F6C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86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2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」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「山形」とことん体験でめぐる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1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県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・山形県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414927"/>
              </p:ext>
            </p:extLst>
          </p:nvPr>
        </p:nvGraphicFramePr>
        <p:xfrm>
          <a:off x="7937" y="871845"/>
          <a:ext cx="6652295" cy="3665732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65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2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(70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＝イヨボヨ会館（見学）＝＝笹川ながれ（散策）＝＝（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＝磯ガニフィッシング（体験）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＝宿泊地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あつみ温泉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007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＝加茂水族館（見学）＝＝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分）＝＝富樫ろうそく店（絵ろうそく絵付け体験）＝＝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分）＝＝庄内観光物産館（昼食）＝＝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(100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分）＝＝村上市スケートパーク（ボルダリング体験）＝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0" y="477504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759214" y="871845"/>
            <a:ext cx="2224344" cy="3715803"/>
            <a:chOff x="6822398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8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24" y="1094577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675205" y="2499571"/>
                <a:ext cx="526049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あつみ温泉</a:t>
                </a:r>
                <a:endParaRPr lang="en-US" altLang="ja-JP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6" name="円/楕円 65"/>
            <p:cNvSpPr/>
            <p:nvPr/>
          </p:nvSpPr>
          <p:spPr>
            <a:xfrm>
              <a:off x="7948969" y="3042812"/>
              <a:ext cx="80949" cy="72546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0151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40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8</cp:revision>
  <dcterms:created xsi:type="dcterms:W3CDTF">2018-03-29T04:26:46Z</dcterms:created>
  <dcterms:modified xsi:type="dcterms:W3CDTF">2021-04-18T02:52:51Z</dcterms:modified>
</cp:coreProperties>
</file>