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2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b="1" dirty="0" smtClean="0">
                <a:solidFill>
                  <a:srgbClr val="C00000"/>
                </a:solidFill>
              </a:rPr>
              <a:t>四寺回廊（しじかいろう）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　</a:t>
            </a:r>
            <a:r>
              <a:rPr lang="en-US" altLang="ja-JP" sz="1400" b="1" dirty="0" smtClean="0">
                <a:solidFill>
                  <a:srgbClr val="C00000"/>
                </a:solidFill>
              </a:rPr>
              <a:t>2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泊</a:t>
            </a:r>
            <a:r>
              <a:rPr lang="en-US" altLang="ja-JP" sz="1400" b="1" dirty="0" smtClean="0">
                <a:solidFill>
                  <a:srgbClr val="C00000"/>
                </a:solidFill>
              </a:rPr>
              <a:t>3</a:t>
            </a:r>
            <a:r>
              <a:rPr lang="ja-JP" altLang="en-US" sz="1400" b="1" dirty="0" smtClean="0">
                <a:solidFill>
                  <a:srgbClr val="C00000"/>
                </a:solidFill>
              </a:rPr>
              <a:t>日コース</a:t>
            </a:r>
            <a:r>
              <a:rPr lang="en-US" altLang="ja-JP" sz="1400" b="1" dirty="0" smtClean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b="1" dirty="0" smtClean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岩手県・宮城県・山形県</a:t>
            </a:r>
            <a:r>
              <a:rPr lang="en-US" altLang="ja-JP" sz="1400" b="1" dirty="0" smtClean="0">
                <a:solidFill>
                  <a:srgbClr val="C0000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16610"/>
              </p:ext>
            </p:extLst>
          </p:nvPr>
        </p:nvGraphicFramePr>
        <p:xfrm>
          <a:off x="56097" y="847798"/>
          <a:ext cx="6652295" cy="4764918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3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97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＝平泉文化遺産センター（見学）＝＝（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分）＝＝世界遺産　毛越寺（拝観）＝＝（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＝＝平泉レストハウス（名物の餅の昼食）・・（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分）・・世界遺産　中尊寺（拝観）　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松島海岸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2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最上川船下り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＝瑞巌寺・五大堂（拝観）　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分）＝＝古口～～～～～～～～～～草薙＝＝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分）＝＝山寺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立石寺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（拝観）　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分）＝＝宿泊地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山形県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天童温泉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83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分）＝＝平清水焼・七右衛門窯（体験）＝＝（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分）＝＝リナワールド（自由見学）＝＝（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0" y="5877272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75694" y="86459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6600" y="100412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494479" y="2795314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松島</a:t>
                </a:r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海岸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 flipH="1">
              <a:off x="8475574" y="3190529"/>
              <a:ext cx="6462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095859" y="314148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xmlns="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7866" y="3183643"/>
            <a:ext cx="58988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天童温泉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99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高橋 健一</cp:lastModifiedBy>
  <cp:revision>14</cp:revision>
  <dcterms:created xsi:type="dcterms:W3CDTF">2018-03-29T05:15:50Z</dcterms:created>
  <dcterms:modified xsi:type="dcterms:W3CDTF">2021-04-18T06:30:06Z</dcterms:modified>
</cp:coreProperties>
</file>