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20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3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6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1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84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76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8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86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1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2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20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A3AEE-D42B-4E1B-81A0-3DAB8BF2A72D}" type="datetimeFigureOut">
              <a:rPr kumimoji="1" lang="ja-JP" altLang="en-US" smtClean="0"/>
              <a:t>2021/4/19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6" y="177433"/>
            <a:ext cx="7186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冬の福島・山形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体験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4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福島県・山形県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221621"/>
              </p:ext>
            </p:extLst>
          </p:nvPr>
        </p:nvGraphicFramePr>
        <p:xfrm>
          <a:off x="7937" y="871845"/>
          <a:ext cx="6652295" cy="4678139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2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各地＝＝大内宿（散策）＝＝（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分）＝＝会津若松市内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班別研修（散策）＝＝（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東山温泉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分）＝＝鶴ヶ城（見学）＝＝（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ｓプログラム感染症プログラム（体験）　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分）＝＝檜原湖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ワカサギ釣り体験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宿泊地＝＝蔵王温泉：スノーリゾート体験＝＝宿泊地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宿泊地＝＝蔵王温泉：スノーリゾート体験＝＝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7216308" y="18864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7380" y="6004411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20174" y="980728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テキスト ボックス 119"/>
            <p:cNvSpPr txBox="1">
              <a:spLocks noChangeArrowheads="1"/>
            </p:cNvSpPr>
            <p:nvPr/>
          </p:nvSpPr>
          <p:spPr bwMode="auto">
            <a:xfrm>
              <a:off x="8080679" y="2667462"/>
              <a:ext cx="461458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蔵王温泉</a:t>
              </a: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7" name="円/楕円 66"/>
          <p:cNvSpPr/>
          <p:nvPr/>
        </p:nvSpPr>
        <p:spPr>
          <a:xfrm>
            <a:off x="8185562" y="337502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テキスト ボックス 119"/>
          <p:cNvSpPr txBox="1">
            <a:spLocks noChangeArrowheads="1"/>
          </p:cNvSpPr>
          <p:nvPr/>
        </p:nvSpPr>
        <p:spPr bwMode="auto">
          <a:xfrm>
            <a:off x="7717820" y="395152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東山温泉</a:t>
            </a:r>
          </a:p>
        </p:txBody>
      </p:sp>
      <p:sp>
        <p:nvSpPr>
          <p:cNvPr id="72" name="円/楕円 71"/>
          <p:cNvSpPr/>
          <p:nvPr/>
        </p:nvSpPr>
        <p:spPr>
          <a:xfrm>
            <a:off x="7951496" y="392454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77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195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7</cp:revision>
  <dcterms:created xsi:type="dcterms:W3CDTF">2018-03-29T05:23:39Z</dcterms:created>
  <dcterms:modified xsi:type="dcterms:W3CDTF">2021-04-19T10:18:25Z</dcterms:modified>
</cp:coreProperties>
</file>