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howGuides="1">
      <p:cViewPr varScale="1">
        <p:scale>
          <a:sx n="27" d="100"/>
          <a:sy n="27" d="100"/>
        </p:scale>
        <p:origin x="482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2463669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20062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230401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170002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328613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4281282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20595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53991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876388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1638316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2171FCB-5E60-4140-8032-0D161A33ECCC}" type="datetimeFigureOut">
              <a:rPr kumimoji="1" lang="ja-JP" altLang="en-US" smtClean="0"/>
              <a:t>2021/3/1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3852137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171FCB-5E60-4140-8032-0D161A33ECCC}" type="datetimeFigureOut">
              <a:rPr kumimoji="1" lang="ja-JP" altLang="en-US" smtClean="0"/>
              <a:t>2021/3/1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B1501-EDB7-43BB-B49C-0FFA5BC3A948}" type="slidenum">
              <a:rPr kumimoji="1" lang="ja-JP" altLang="en-US" smtClean="0"/>
              <a:t>‹#›</a:t>
            </a:fld>
            <a:endParaRPr kumimoji="1" lang="ja-JP" altLang="en-US"/>
          </a:p>
        </p:txBody>
      </p:sp>
    </p:spTree>
    <p:extLst>
      <p:ext uri="{BB962C8B-B14F-4D97-AF65-F5344CB8AC3E}">
        <p14:creationId xmlns:p14="http://schemas.microsoft.com/office/powerpoint/2010/main" val="1888482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itoigawa-taiken.net/activity/24/?post_id=24" TargetMode="External"/><Relationship Id="rId7" Type="http://schemas.openxmlformats.org/officeDocument/2006/relationships/image" Target="../media/image8.jpeg"/><Relationship Id="rId2" Type="http://schemas.openxmlformats.org/officeDocument/2006/relationships/hyperlink" Target="https://fmm.geo-itoigawa.com/" TargetMode="Externa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hyperlink" Target="https://itoigawa-taiken.net/" TargetMode="External"/><Relationship Id="rId2" Type="http://schemas.openxmlformats.org/officeDocument/2006/relationships/hyperlink" Target="https://itoigawa-taiken.net/activity/167/?post_id=167" TargetMode="Externa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740265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ジオパークをじっくり学習する糸魚川</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2</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泊</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3</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日コース</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新潟県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sp>
        <p:nvSpPr>
          <p:cNvPr id="2096" name="Text Box 90"/>
          <p:cNvSpPr txBox="1">
            <a:spLocks noChangeArrowheads="1"/>
          </p:cNvSpPr>
          <p:nvPr/>
        </p:nvSpPr>
        <p:spPr bwMode="auto">
          <a:xfrm>
            <a:off x="7182321" y="189377"/>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4" name="テキスト ボックス 3">
            <a:extLst>
              <a:ext uri="{FF2B5EF4-FFF2-40B4-BE49-F238E27FC236}">
                <a16:creationId xmlns:a16="http://schemas.microsoft.com/office/drawing/2014/main" id="{93F76B8F-10FF-BE44-8688-F932A9EFF90C}"/>
              </a:ext>
            </a:extLst>
          </p:cNvPr>
          <p:cNvSpPr txBox="1"/>
          <p:nvPr/>
        </p:nvSpPr>
        <p:spPr>
          <a:xfrm>
            <a:off x="3158584" y="4419260"/>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aphicFrame>
        <p:nvGraphicFramePr>
          <p:cNvPr id="34" name="Group 82"/>
          <p:cNvGraphicFramePr>
            <a:graphicFrameLocks noGrp="1"/>
          </p:cNvGraphicFramePr>
          <p:nvPr>
            <p:extLst>
              <p:ext uri="{D42A27DB-BD31-4B8C-83A1-F6EECF244321}">
                <p14:modId xmlns:p14="http://schemas.microsoft.com/office/powerpoint/2010/main" val="3749408928"/>
              </p:ext>
            </p:extLst>
          </p:nvPr>
        </p:nvGraphicFramePr>
        <p:xfrm>
          <a:off x="0" y="784304"/>
          <a:ext cx="6721798" cy="3591914"/>
        </p:xfrm>
        <a:graphic>
          <a:graphicData uri="http://schemas.openxmlformats.org/drawingml/2006/table">
            <a:tbl>
              <a:tblPr/>
              <a:tblGrid>
                <a:gridCol w="369593">
                  <a:extLst>
                    <a:ext uri="{9D8B030D-6E8A-4147-A177-3AD203B41FA5}">
                      <a16:colId xmlns:a16="http://schemas.microsoft.com/office/drawing/2014/main" val="20000"/>
                    </a:ext>
                  </a:extLst>
                </a:gridCol>
                <a:gridCol w="5210519">
                  <a:extLst>
                    <a:ext uri="{9D8B030D-6E8A-4147-A177-3AD203B41FA5}">
                      <a16:colId xmlns:a16="http://schemas.microsoft.com/office/drawing/2014/main" val="20001"/>
                    </a:ext>
                  </a:extLst>
                </a:gridCol>
                <a:gridCol w="1141686">
                  <a:extLst>
                    <a:ext uri="{9D8B030D-6E8A-4147-A177-3AD203B41FA5}">
                      <a16:colId xmlns:a16="http://schemas.microsoft.com/office/drawing/2014/main" val="20003"/>
                    </a:ext>
                  </a:extLst>
                </a:gridCol>
              </a:tblGrid>
              <a:tr h="477230">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C0504D">
                        <a:lumMod val="20000"/>
                        <a:lumOff val="80000"/>
                      </a:srgb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C0504D">
                        <a:lumMod val="20000"/>
                        <a:lumOff val="80000"/>
                      </a:srgb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C0504D">
                        <a:lumMod val="20000"/>
                        <a:lumOff val="80000"/>
                      </a:srgbClr>
                    </a:solidFill>
                  </a:tcPr>
                </a:tc>
                <a:extLst>
                  <a:ext uri="{0D108BD9-81ED-4DB2-BD59-A6C34878D82A}">
                    <a16:rowId xmlns:a16="http://schemas.microsoft.com/office/drawing/2014/main" val="10000"/>
                  </a:ext>
                </a:extLst>
              </a:tr>
              <a:tr h="943330">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dk1"/>
                          </a:solidFill>
                          <a:latin typeface="Gill Sans MT" panose="020B0502020104020203"/>
                        </a:defRPr>
                      </a:lvl1pPr>
                      <a:lvl2pPr marL="457200" algn="l" defTabSz="914400" rtl="0" eaLnBrk="1" latinLnBrk="0" hangingPunct="1">
                        <a:defRPr kumimoji="1" sz="1800" kern="1200">
                          <a:solidFill>
                            <a:schemeClr val="dk1"/>
                          </a:solidFill>
                          <a:latin typeface="Gill Sans MT" panose="020B0502020104020203"/>
                        </a:defRPr>
                      </a:lvl2pPr>
                      <a:lvl3pPr marL="914400" algn="l" defTabSz="914400" rtl="0" eaLnBrk="1" latinLnBrk="0" hangingPunct="1">
                        <a:defRPr kumimoji="1" sz="1800" kern="1200">
                          <a:solidFill>
                            <a:schemeClr val="dk1"/>
                          </a:solidFill>
                          <a:latin typeface="Gill Sans MT" panose="020B0502020104020203"/>
                        </a:defRPr>
                      </a:lvl3pPr>
                      <a:lvl4pPr marL="1371600" algn="l" defTabSz="914400" rtl="0" eaLnBrk="1" latinLnBrk="0" hangingPunct="1">
                        <a:defRPr kumimoji="1" sz="1800" kern="1200">
                          <a:solidFill>
                            <a:schemeClr val="dk1"/>
                          </a:solidFill>
                          <a:latin typeface="Gill Sans MT" panose="020B0502020104020203"/>
                        </a:defRPr>
                      </a:lvl4pPr>
                      <a:lvl5pPr marL="1828800" algn="l" defTabSz="914400" rtl="0" eaLnBrk="1" latinLnBrk="0" hangingPunct="1">
                        <a:defRPr kumimoji="1" sz="1800" kern="1200">
                          <a:solidFill>
                            <a:schemeClr val="dk1"/>
                          </a:solidFill>
                          <a:latin typeface="Gill Sans MT" panose="020B0502020104020203"/>
                        </a:defRPr>
                      </a:lvl5pPr>
                      <a:lvl6pPr marL="2286000" algn="l" defTabSz="914400" rtl="0" eaLnBrk="1" latinLnBrk="0" hangingPunct="1">
                        <a:defRPr kumimoji="1" sz="1800" kern="1200">
                          <a:solidFill>
                            <a:schemeClr val="dk1"/>
                          </a:solidFill>
                          <a:latin typeface="Gill Sans MT" panose="020B0502020104020203"/>
                        </a:defRPr>
                      </a:lvl6pPr>
                      <a:lvl7pPr marL="2743200" algn="l" defTabSz="914400" rtl="0" eaLnBrk="1" latinLnBrk="0" hangingPunct="1">
                        <a:defRPr kumimoji="1" sz="1800" kern="1200">
                          <a:solidFill>
                            <a:schemeClr val="dk1"/>
                          </a:solidFill>
                          <a:latin typeface="Gill Sans MT" panose="020B0502020104020203"/>
                        </a:defRPr>
                      </a:lvl7pPr>
                      <a:lvl8pPr marL="3200400" algn="l" defTabSz="914400" rtl="0" eaLnBrk="1" latinLnBrk="0" hangingPunct="1">
                        <a:defRPr kumimoji="1" sz="1800" kern="1200">
                          <a:solidFill>
                            <a:schemeClr val="dk1"/>
                          </a:solidFill>
                          <a:latin typeface="Gill Sans MT" panose="020B0502020104020203"/>
                        </a:defRPr>
                      </a:lvl8pPr>
                      <a:lvl9pPr marL="3657600" algn="l" defTabSz="914400" rtl="0" eaLnBrk="1" latinLnBrk="0" hangingPunct="1">
                        <a:defRPr kumimoji="1" sz="1800" kern="1200">
                          <a:solidFill>
                            <a:schemeClr val="dk1"/>
                          </a:solidFill>
                          <a:latin typeface="Gill Sans MT" panose="020B0502020104020203"/>
                        </a:defRPr>
                      </a:lvl9pPr>
                    </a:lstStyle>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昼食・ジオパーク学習</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案内付き</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ジオパーク学習</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案内付き</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00" baseline="0" dirty="0">
                          <a:latin typeface="Meiryo UI" panose="020B0604030504040204" pitchFamily="50" charset="-128"/>
                          <a:ea typeface="Meiryo UI" panose="020B0604030504040204" pitchFamily="50" charset="-128"/>
                          <a:cs typeface="Meiryo UI" panose="020B0604030504040204" pitchFamily="50" charset="-128"/>
                        </a:rPr>
                        <a:t>　各地</a:t>
                      </a:r>
                      <a:r>
                        <a:rPr kumimoji="1" lang="zh-TW" altLang="en-US" sz="10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aseline="0" dirty="0">
                          <a:latin typeface="Meiryo UI" panose="020B0604030504040204" pitchFamily="50" charset="-128"/>
                          <a:ea typeface="Meiryo UI" panose="020B0604030504040204" pitchFamily="50" charset="-128"/>
                          <a:cs typeface="Meiryo UI" panose="020B0604030504040204" pitchFamily="50" charset="-128"/>
                        </a:rPr>
                        <a:t>＝＝＝＝　高浪の池　</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小滝川ヒスイ峡　＝＝＝</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12:00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13:30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13:50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14:20</a:t>
                      </a:r>
                    </a:p>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ジオパーク学習</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案内付き</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フォッサマグナパーク　＝＝＝　宿</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15:00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16:00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新潟県糸魚川市</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ホテル、旅館、民宿等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0001"/>
                  </a:ext>
                </a:extLst>
              </a:tr>
              <a:tr h="15451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dk1"/>
                          </a:solidFill>
                          <a:latin typeface="Gill Sans MT" panose="020B0502020104020203"/>
                        </a:defRPr>
                      </a:lvl1pPr>
                      <a:lvl2pPr marL="457200" algn="l" defTabSz="914400" rtl="0" eaLnBrk="1" latinLnBrk="0" hangingPunct="1">
                        <a:defRPr kumimoji="1" sz="1800" kern="1200">
                          <a:solidFill>
                            <a:schemeClr val="dk1"/>
                          </a:solidFill>
                          <a:latin typeface="Gill Sans MT" panose="020B0502020104020203"/>
                        </a:defRPr>
                      </a:lvl2pPr>
                      <a:lvl3pPr marL="914400" algn="l" defTabSz="914400" rtl="0" eaLnBrk="1" latinLnBrk="0" hangingPunct="1">
                        <a:defRPr kumimoji="1" sz="1800" kern="1200">
                          <a:solidFill>
                            <a:schemeClr val="dk1"/>
                          </a:solidFill>
                          <a:latin typeface="Gill Sans MT" panose="020B0502020104020203"/>
                        </a:defRPr>
                      </a:lvl3pPr>
                      <a:lvl4pPr marL="1371600" algn="l" defTabSz="914400" rtl="0" eaLnBrk="1" latinLnBrk="0" hangingPunct="1">
                        <a:defRPr kumimoji="1" sz="1800" kern="1200">
                          <a:solidFill>
                            <a:schemeClr val="dk1"/>
                          </a:solidFill>
                          <a:latin typeface="Gill Sans MT" panose="020B0502020104020203"/>
                        </a:defRPr>
                      </a:lvl4pPr>
                      <a:lvl5pPr marL="1828800" algn="l" defTabSz="914400" rtl="0" eaLnBrk="1" latinLnBrk="0" hangingPunct="1">
                        <a:defRPr kumimoji="1" sz="1800" kern="1200">
                          <a:solidFill>
                            <a:schemeClr val="dk1"/>
                          </a:solidFill>
                          <a:latin typeface="Gill Sans MT" panose="020B0502020104020203"/>
                        </a:defRPr>
                      </a:lvl5pPr>
                      <a:lvl6pPr marL="2286000" algn="l" defTabSz="914400" rtl="0" eaLnBrk="1" latinLnBrk="0" hangingPunct="1">
                        <a:defRPr kumimoji="1" sz="1800" kern="1200">
                          <a:solidFill>
                            <a:schemeClr val="dk1"/>
                          </a:solidFill>
                          <a:latin typeface="Gill Sans MT" panose="020B0502020104020203"/>
                        </a:defRPr>
                      </a:lvl6pPr>
                      <a:lvl7pPr marL="2743200" algn="l" defTabSz="914400" rtl="0" eaLnBrk="1" latinLnBrk="0" hangingPunct="1">
                        <a:defRPr kumimoji="1" sz="1800" kern="1200">
                          <a:solidFill>
                            <a:schemeClr val="dk1"/>
                          </a:solidFill>
                          <a:latin typeface="Gill Sans MT" panose="020B0502020104020203"/>
                        </a:defRPr>
                      </a:lvl7pPr>
                      <a:lvl8pPr marL="3200400" algn="l" defTabSz="914400" rtl="0" eaLnBrk="1" latinLnBrk="0" hangingPunct="1">
                        <a:defRPr kumimoji="1" sz="1800" kern="1200">
                          <a:solidFill>
                            <a:schemeClr val="dk1"/>
                          </a:solidFill>
                          <a:latin typeface="Gill Sans MT" panose="020B0502020104020203"/>
                        </a:defRPr>
                      </a:lvl8pPr>
                      <a:lvl9pPr marL="3657600" algn="l" defTabSz="914400" rtl="0" eaLnBrk="1" latinLnBrk="0" hangingPunct="1">
                        <a:defRPr kumimoji="1" sz="1800" kern="1200">
                          <a:solidFill>
                            <a:schemeClr val="dk1"/>
                          </a:solidFill>
                          <a:latin typeface="Gill Sans MT" panose="020B0502020104020203"/>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学芸員ホール説明・館内自由見学　　　　　　　　　　　　　　　自然体験</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案内付き</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宿＝＝＝　フォッサマグナミュージアム　＝＝＝　親不知海岸でヒスイ探し体験　＝＝＝</a:t>
                      </a:r>
                      <a:endParaRPr kumimoji="1" lang="en-US" altLang="ja-JP" sz="1000"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8:30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9:00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10:10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10:40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11:40</a:t>
                      </a:r>
                    </a:p>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昼食　　　　　　　　　　　　　　　　　　　　　　　　　　ジオパーク学習</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案内付き</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漁火</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道の駅親不知ピアパーク内</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aseline="0" dirty="0">
                          <a:latin typeface="Meiryo UI" panose="020B0604030504040204" pitchFamily="50" charset="-128"/>
                          <a:ea typeface="Meiryo UI" panose="020B0604030504040204" pitchFamily="50" charset="-128"/>
                          <a:cs typeface="Meiryo UI" panose="020B0604030504040204" pitchFamily="50" charset="-128"/>
                        </a:rPr>
                        <a:t>　親不知コミュニティロード　＝＝＝　</a:t>
                      </a:r>
                      <a:endParaRPr kumimoji="1" lang="en-US" altLang="ja-JP" sz="1000"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11:45</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12:35</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12:45</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13:45</a:t>
                      </a:r>
                    </a:p>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産業体験</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漁協関係者案内</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能生漁港昼セリ市場見学　＝＝＝　宿</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14:30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15:15</a:t>
                      </a:r>
                    </a:p>
                    <a:p>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新潟県糸魚川市</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ホテル、旅館、民宿等</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0002"/>
                  </a:ext>
                </a:extLst>
              </a:tr>
              <a:tr h="626175">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dk1"/>
                          </a:solidFill>
                          <a:latin typeface="Gill Sans MT" panose="020B0502020104020203"/>
                        </a:defRPr>
                      </a:lvl1pPr>
                      <a:lvl2pPr marL="457200" algn="l" defTabSz="914400" rtl="0" eaLnBrk="1" latinLnBrk="0" hangingPunct="1">
                        <a:defRPr kumimoji="1" sz="1800" kern="1200">
                          <a:solidFill>
                            <a:schemeClr val="dk1"/>
                          </a:solidFill>
                          <a:latin typeface="Gill Sans MT" panose="020B0502020104020203"/>
                        </a:defRPr>
                      </a:lvl2pPr>
                      <a:lvl3pPr marL="914400" algn="l" defTabSz="914400" rtl="0" eaLnBrk="1" latinLnBrk="0" hangingPunct="1">
                        <a:defRPr kumimoji="1" sz="1800" kern="1200">
                          <a:solidFill>
                            <a:schemeClr val="dk1"/>
                          </a:solidFill>
                          <a:latin typeface="Gill Sans MT" panose="020B0502020104020203"/>
                        </a:defRPr>
                      </a:lvl3pPr>
                      <a:lvl4pPr marL="1371600" algn="l" defTabSz="914400" rtl="0" eaLnBrk="1" latinLnBrk="0" hangingPunct="1">
                        <a:defRPr kumimoji="1" sz="1800" kern="1200">
                          <a:solidFill>
                            <a:schemeClr val="dk1"/>
                          </a:solidFill>
                          <a:latin typeface="Gill Sans MT" panose="020B0502020104020203"/>
                        </a:defRPr>
                      </a:lvl4pPr>
                      <a:lvl5pPr marL="1828800" algn="l" defTabSz="914400" rtl="0" eaLnBrk="1" latinLnBrk="0" hangingPunct="1">
                        <a:defRPr kumimoji="1" sz="1800" kern="1200">
                          <a:solidFill>
                            <a:schemeClr val="dk1"/>
                          </a:solidFill>
                          <a:latin typeface="Gill Sans MT" panose="020B0502020104020203"/>
                        </a:defRPr>
                      </a:lvl5pPr>
                      <a:lvl6pPr marL="2286000" algn="l" defTabSz="914400" rtl="0" eaLnBrk="1" latinLnBrk="0" hangingPunct="1">
                        <a:defRPr kumimoji="1" sz="1800" kern="1200">
                          <a:solidFill>
                            <a:schemeClr val="dk1"/>
                          </a:solidFill>
                          <a:latin typeface="Gill Sans MT" panose="020B0502020104020203"/>
                        </a:defRPr>
                      </a:lvl6pPr>
                      <a:lvl7pPr marL="2743200" algn="l" defTabSz="914400" rtl="0" eaLnBrk="1" latinLnBrk="0" hangingPunct="1">
                        <a:defRPr kumimoji="1" sz="1800" kern="1200">
                          <a:solidFill>
                            <a:schemeClr val="dk1"/>
                          </a:solidFill>
                          <a:latin typeface="Gill Sans MT" panose="020B0502020104020203"/>
                        </a:defRPr>
                      </a:lvl7pPr>
                      <a:lvl8pPr marL="3200400" algn="l" defTabSz="914400" rtl="0" eaLnBrk="1" latinLnBrk="0" hangingPunct="1">
                        <a:defRPr kumimoji="1" sz="1800" kern="1200">
                          <a:solidFill>
                            <a:schemeClr val="dk1"/>
                          </a:solidFill>
                          <a:latin typeface="Gill Sans MT" panose="020B0502020104020203"/>
                        </a:defRPr>
                      </a:lvl8pPr>
                      <a:lvl9pPr marL="3657600" algn="l" defTabSz="914400" rtl="0" eaLnBrk="1" latinLnBrk="0" hangingPunct="1">
                        <a:defRPr kumimoji="1" sz="1800" kern="1200">
                          <a:solidFill>
                            <a:schemeClr val="dk1"/>
                          </a:solidFill>
                          <a:latin typeface="Gill Sans MT" panose="020B0502020104020203"/>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ジオパーク学習</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案内付き</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昼食</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宿＝＝＝　弁天岩　＝＝＝　体験各種　＝＝＝　糸魚川市内　＝＝＝　各地</a:t>
                      </a:r>
                      <a:endParaRPr kumimoji="1" lang="en-US" altLang="ja-JP" sz="1000"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8:30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9:00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10:00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10:30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11:30</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頃</a:t>
                      </a:r>
                      <a:endParaRPr kumimoji="1" lang="en-US" altLang="ja-JP" sz="7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4062384056"/>
                  </a:ext>
                </a:extLst>
              </a:tr>
            </a:tbl>
          </a:graphicData>
        </a:graphic>
      </p:graphicFrame>
      <p:sp>
        <p:nvSpPr>
          <p:cNvPr id="50" name="テキスト ボックス 77">
            <a:extLst>
              <a:ext uri="{FF2B5EF4-FFF2-40B4-BE49-F238E27FC236}">
                <a16:creationId xmlns:a16="http://schemas.microsoft.com/office/drawing/2014/main" id="{3788DF3F-D7DF-41B0-A571-7AE09D7F12EE}"/>
              </a:ext>
            </a:extLst>
          </p:cNvPr>
          <p:cNvSpPr txBox="1">
            <a:spLocks noChangeArrowheads="1"/>
          </p:cNvSpPr>
          <p:nvPr/>
        </p:nvSpPr>
        <p:spPr bwMode="auto">
          <a:xfrm>
            <a:off x="6795233" y="4625327"/>
            <a:ext cx="2204320" cy="244475"/>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小滝川ヒスイ峡</a:t>
            </a:r>
            <a:endParaRPr lang="en-US" altLang="ja-JP" sz="1000" b="1" dirty="0">
              <a:latin typeface="Calibri" panose="020F0502020204030204" pitchFamily="34" charset="0"/>
            </a:endParaRPr>
          </a:p>
        </p:txBody>
      </p:sp>
      <p:sp>
        <p:nvSpPr>
          <p:cNvPr id="46" name="正方形/長方形 45">
            <a:extLst>
              <a:ext uri="{FF2B5EF4-FFF2-40B4-BE49-F238E27FC236}">
                <a16:creationId xmlns:a16="http://schemas.microsoft.com/office/drawing/2014/main" id="{06BA4A2C-A0CA-4F45-8443-96537BA58DC6}"/>
              </a:ext>
            </a:extLst>
          </p:cNvPr>
          <p:cNvSpPr/>
          <p:nvPr/>
        </p:nvSpPr>
        <p:spPr>
          <a:xfrm>
            <a:off x="6788761" y="4625327"/>
            <a:ext cx="2210791" cy="197202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1" name="テキスト ボックス 34">
            <a:extLst>
              <a:ext uri="{FF2B5EF4-FFF2-40B4-BE49-F238E27FC236}">
                <a16:creationId xmlns:a16="http://schemas.microsoft.com/office/drawing/2014/main" id="{99C11E67-EEAB-46F9-B145-B3F987530967}"/>
              </a:ext>
            </a:extLst>
          </p:cNvPr>
          <p:cNvSpPr txBox="1">
            <a:spLocks noChangeArrowheads="1"/>
          </p:cNvSpPr>
          <p:nvPr/>
        </p:nvSpPr>
        <p:spPr bwMode="auto">
          <a:xfrm>
            <a:off x="6836194" y="5849348"/>
            <a:ext cx="211592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国内随一のヒスイの産地で、国の天然記念物に指定されています。ヒスイを含む全ての岩石の採取は禁止されていますが、石を観察することができます。</a:t>
            </a:r>
            <a:endParaRPr lang="en-US" altLang="ja-JP" sz="700" dirty="0">
              <a:latin typeface="Calibri" panose="020F0502020204030204" pitchFamily="34" charset="0"/>
            </a:endParaRPr>
          </a:p>
          <a:p>
            <a:r>
              <a:rPr lang="ja-JP" altLang="en-US" sz="700" dirty="0">
                <a:latin typeface="Calibri" panose="020F0502020204030204" pitchFamily="34" charset="0"/>
              </a:rPr>
              <a:t>ヒスイは縄文時代から活用されていたことが分かっており、こうした縄文時代からのヒスイ文化を学ぶことへも繋げられます。</a:t>
            </a:r>
            <a:endParaRPr lang="en-US" altLang="ja-JP" sz="700" dirty="0">
              <a:latin typeface="Calibri" panose="020F0502020204030204" pitchFamily="34" charset="0"/>
            </a:endParaRPr>
          </a:p>
        </p:txBody>
      </p:sp>
      <p:pic>
        <p:nvPicPr>
          <p:cNvPr id="16" name="図 15" descr="岩の間を流れる川&#10;&#10;中程度の精度で自動的に生成された説明">
            <a:extLst>
              <a:ext uri="{FF2B5EF4-FFF2-40B4-BE49-F238E27FC236}">
                <a16:creationId xmlns:a16="http://schemas.microsoft.com/office/drawing/2014/main" id="{91E213B2-416A-4AB4-92E9-1531C472B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3740" y="4901231"/>
            <a:ext cx="1378917" cy="919278"/>
          </a:xfrm>
          <a:prstGeom prst="rect">
            <a:avLst/>
          </a:prstGeom>
        </p:spPr>
      </p:pic>
      <p:sp>
        <p:nvSpPr>
          <p:cNvPr id="32" name="テキスト ボックス 77">
            <a:extLst>
              <a:ext uri="{FF2B5EF4-FFF2-40B4-BE49-F238E27FC236}">
                <a16:creationId xmlns:a16="http://schemas.microsoft.com/office/drawing/2014/main" id="{A9414F1E-5852-42A0-AA05-087B3DF306CE}"/>
              </a:ext>
            </a:extLst>
          </p:cNvPr>
          <p:cNvSpPr txBox="1">
            <a:spLocks noChangeArrowheads="1"/>
          </p:cNvSpPr>
          <p:nvPr/>
        </p:nvSpPr>
        <p:spPr bwMode="auto">
          <a:xfrm>
            <a:off x="36629" y="4626390"/>
            <a:ext cx="3298509" cy="244475"/>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海岸でヒスイ探し体験</a:t>
            </a:r>
            <a:endParaRPr lang="en-US" altLang="ja-JP" sz="1000" b="1" dirty="0">
              <a:latin typeface="Calibri" panose="020F0502020204030204" pitchFamily="34" charset="0"/>
            </a:endParaRPr>
          </a:p>
        </p:txBody>
      </p:sp>
      <p:sp>
        <p:nvSpPr>
          <p:cNvPr id="33" name="正方形/長方形 32">
            <a:extLst>
              <a:ext uri="{FF2B5EF4-FFF2-40B4-BE49-F238E27FC236}">
                <a16:creationId xmlns:a16="http://schemas.microsoft.com/office/drawing/2014/main" id="{8D222EB7-6F9E-416C-ADF8-A7CC05A88CA7}"/>
              </a:ext>
            </a:extLst>
          </p:cNvPr>
          <p:cNvSpPr/>
          <p:nvPr/>
        </p:nvSpPr>
        <p:spPr>
          <a:xfrm>
            <a:off x="37984" y="4627694"/>
            <a:ext cx="3298509" cy="13251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5" name="テキスト ボックス 34">
            <a:extLst>
              <a:ext uri="{FF2B5EF4-FFF2-40B4-BE49-F238E27FC236}">
                <a16:creationId xmlns:a16="http://schemas.microsoft.com/office/drawing/2014/main" id="{7E07E349-E5C0-4736-9886-34AC99CC7F0C}"/>
              </a:ext>
            </a:extLst>
          </p:cNvPr>
          <p:cNvSpPr txBox="1">
            <a:spLocks noChangeArrowheads="1"/>
          </p:cNvSpPr>
          <p:nvPr/>
        </p:nvSpPr>
        <p:spPr bwMode="auto">
          <a:xfrm>
            <a:off x="1381588" y="4922226"/>
            <a:ext cx="194363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糸魚川の海岸は、見つかる石の種類は日本一といわれるほどたくさんの石がころがっています。薬石や花崗岩のほかに、ヒスイが見つかる可能性も。ガイドから石の種類や違いなどを学ぶことができます。</a:t>
            </a:r>
            <a:endParaRPr lang="en-US" altLang="ja-JP" sz="700" dirty="0">
              <a:latin typeface="Calibri" panose="020F0502020204030204" pitchFamily="34" charset="0"/>
            </a:endParaRPr>
          </a:p>
          <a:p>
            <a:r>
              <a:rPr lang="ja-JP" altLang="en-US" sz="700" dirty="0">
                <a:latin typeface="Calibri" panose="020F0502020204030204" pitchFamily="34" charset="0"/>
              </a:rPr>
              <a:t>ライトやルーペ等がセットになった、石探しに便利な道具の販売もありますので、見つけた石を持ち帰り学校での復習にご活用いただけます。</a:t>
            </a:r>
            <a:endParaRPr lang="en-US" altLang="ja-JP" sz="700" dirty="0">
              <a:latin typeface="Calibri" panose="020F0502020204030204" pitchFamily="34" charset="0"/>
            </a:endParaRPr>
          </a:p>
        </p:txBody>
      </p:sp>
      <p:pic>
        <p:nvPicPr>
          <p:cNvPr id="37" name="図 36" descr="砂浜の岩の上にいる人&#10;&#10;低い精度で自動的に生成された説明">
            <a:extLst>
              <a:ext uri="{FF2B5EF4-FFF2-40B4-BE49-F238E27FC236}">
                <a16:creationId xmlns:a16="http://schemas.microsoft.com/office/drawing/2014/main" id="{485114EE-7831-4466-B687-B340ECF8D0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853" y="4908102"/>
            <a:ext cx="1343287" cy="1007465"/>
          </a:xfrm>
          <a:prstGeom prst="rect">
            <a:avLst/>
          </a:prstGeom>
        </p:spPr>
      </p:pic>
      <p:sp>
        <p:nvSpPr>
          <p:cNvPr id="38" name="テキスト ボックス 77">
            <a:extLst>
              <a:ext uri="{FF2B5EF4-FFF2-40B4-BE49-F238E27FC236}">
                <a16:creationId xmlns:a16="http://schemas.microsoft.com/office/drawing/2014/main" id="{1FD5914C-ACCF-4B3B-8BE1-91A28B8B78AF}"/>
              </a:ext>
            </a:extLst>
          </p:cNvPr>
          <p:cNvSpPr txBox="1">
            <a:spLocks noChangeArrowheads="1"/>
          </p:cNvSpPr>
          <p:nvPr/>
        </p:nvSpPr>
        <p:spPr bwMode="auto">
          <a:xfrm>
            <a:off x="3412017" y="4626390"/>
            <a:ext cx="3298509" cy="246221"/>
          </a:xfrm>
          <a:prstGeom prst="rect">
            <a:avLst/>
          </a:prstGeom>
          <a:solidFill>
            <a:schemeClr val="accent2">
              <a:lumMod val="20000"/>
              <a:lumOff val="80000"/>
            </a:schemeClr>
          </a:solidFill>
          <a:ln>
            <a:noFill/>
          </a:ln>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フォッサマグナパーク</a:t>
            </a:r>
            <a:endParaRPr lang="en-US" altLang="ja-JP" sz="1000" b="1" dirty="0">
              <a:latin typeface="Calibri" panose="020F0502020204030204" pitchFamily="34" charset="0"/>
            </a:endParaRPr>
          </a:p>
        </p:txBody>
      </p:sp>
      <p:sp>
        <p:nvSpPr>
          <p:cNvPr id="39" name="正方形/長方形 38">
            <a:extLst>
              <a:ext uri="{FF2B5EF4-FFF2-40B4-BE49-F238E27FC236}">
                <a16:creationId xmlns:a16="http://schemas.microsoft.com/office/drawing/2014/main" id="{8A73ED0C-FD71-44DC-9749-AE955A89EC45}"/>
              </a:ext>
            </a:extLst>
          </p:cNvPr>
          <p:cNvSpPr/>
          <p:nvPr/>
        </p:nvSpPr>
        <p:spPr>
          <a:xfrm>
            <a:off x="3412017" y="4626390"/>
            <a:ext cx="3298509" cy="13251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0" name="テキスト ボックス 34">
            <a:extLst>
              <a:ext uri="{FF2B5EF4-FFF2-40B4-BE49-F238E27FC236}">
                <a16:creationId xmlns:a16="http://schemas.microsoft.com/office/drawing/2014/main" id="{F9390F75-4CB5-4478-A738-651D83869487}"/>
              </a:ext>
            </a:extLst>
          </p:cNvPr>
          <p:cNvSpPr txBox="1">
            <a:spLocks noChangeArrowheads="1"/>
          </p:cNvSpPr>
          <p:nvPr/>
        </p:nvSpPr>
        <p:spPr bwMode="auto">
          <a:xfrm>
            <a:off x="4750423" y="4929705"/>
            <a:ext cx="1943631"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フォッサマグナの西側の境界である「糸魚川－静岡構造線」の断層を観察、そして触れてみることができます。約</a:t>
            </a:r>
            <a:r>
              <a:rPr lang="en-US" altLang="ja-JP" sz="700" dirty="0">
                <a:latin typeface="Calibri" panose="020F0502020204030204" pitchFamily="34" charset="0"/>
              </a:rPr>
              <a:t>4</a:t>
            </a:r>
            <a:r>
              <a:rPr lang="ja-JP" altLang="en-US" sz="700" dirty="0">
                <a:latin typeface="Calibri" panose="020F0502020204030204" pitchFamily="34" charset="0"/>
              </a:rPr>
              <a:t>億年前の西側の地層と、約</a:t>
            </a:r>
            <a:r>
              <a:rPr lang="en-US" altLang="ja-JP" sz="700" dirty="0">
                <a:latin typeface="Calibri" panose="020F0502020204030204" pitchFamily="34" charset="0"/>
              </a:rPr>
              <a:t>1,600</a:t>
            </a:r>
            <a:r>
              <a:rPr lang="ja-JP" altLang="en-US" sz="700" dirty="0">
                <a:latin typeface="Calibri" panose="020F0502020204030204" pitchFamily="34" charset="0"/>
              </a:rPr>
              <a:t>万年前の東側の地層を観察することで、東西の地質の違いを確認できます。</a:t>
            </a:r>
            <a:endParaRPr lang="en-US" altLang="ja-JP" sz="700" dirty="0">
              <a:latin typeface="Calibri" panose="020F0502020204030204" pitchFamily="34" charset="0"/>
            </a:endParaRPr>
          </a:p>
          <a:p>
            <a:r>
              <a:rPr lang="ja-JP" altLang="en-US" sz="700" dirty="0">
                <a:latin typeface="Calibri" panose="020F0502020204030204" pitchFamily="34" charset="0"/>
              </a:rPr>
              <a:t>日本列島形成の歴史には欠かせないフォッサマグナを、肌で感じられます。</a:t>
            </a:r>
            <a:endParaRPr lang="en-US" altLang="ja-JP" sz="700" dirty="0">
              <a:latin typeface="Calibri" panose="020F0502020204030204" pitchFamily="34" charset="0"/>
            </a:endParaRPr>
          </a:p>
        </p:txBody>
      </p:sp>
      <p:pic>
        <p:nvPicPr>
          <p:cNvPr id="41" name="図 40" descr="屋外, 建物, 岩, 男 が含まれている画像&#10;&#10;自動的に生成された説明">
            <a:extLst>
              <a:ext uri="{FF2B5EF4-FFF2-40B4-BE49-F238E27FC236}">
                <a16:creationId xmlns:a16="http://schemas.microsoft.com/office/drawing/2014/main" id="{87A33F34-A380-4AC1-9F79-EEE75115679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34242" y="4963483"/>
            <a:ext cx="1343287" cy="895524"/>
          </a:xfrm>
          <a:prstGeom prst="rect">
            <a:avLst/>
          </a:prstGeom>
        </p:spPr>
      </p:pic>
      <p:pic>
        <p:nvPicPr>
          <p:cNvPr id="24" name="図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32821" y="112195"/>
            <a:ext cx="399909" cy="443479"/>
          </a:xfrm>
          <a:prstGeom prst="rect">
            <a:avLst/>
          </a:prstGeom>
        </p:spPr>
      </p:pic>
      <p:grpSp>
        <p:nvGrpSpPr>
          <p:cNvPr id="25" name="Group 104"/>
          <p:cNvGrpSpPr>
            <a:grpSpLocks noChangeAspect="1"/>
          </p:cNvGrpSpPr>
          <p:nvPr/>
        </p:nvGrpSpPr>
        <p:grpSpPr bwMode="auto">
          <a:xfrm>
            <a:off x="6976684" y="1844824"/>
            <a:ext cx="1987804" cy="1992531"/>
            <a:chOff x="0" y="0"/>
            <a:chExt cx="1120" cy="1123"/>
          </a:xfrm>
        </p:grpSpPr>
        <p:sp>
          <p:nvSpPr>
            <p:cNvPr id="26" name="Freeform 56"/>
            <p:cNvSpPr>
              <a:spLocks noChangeAspect="1"/>
            </p:cNvSpPr>
            <p:nvPr/>
          </p:nvSpPr>
          <p:spPr bwMode="auto">
            <a:xfrm>
              <a:off x="781" y="39"/>
              <a:ext cx="25" cy="34"/>
            </a:xfrm>
            <a:custGeom>
              <a:avLst/>
              <a:gdLst>
                <a:gd name="T0" fmla="*/ 237 w 252"/>
                <a:gd name="T1" fmla="*/ 12 h 344"/>
                <a:gd name="T2" fmla="*/ 235 w 252"/>
                <a:gd name="T3" fmla="*/ 16 h 344"/>
                <a:gd name="T4" fmla="*/ 219 w 252"/>
                <a:gd name="T5" fmla="*/ 12 h 344"/>
                <a:gd name="T6" fmla="*/ 209 w 252"/>
                <a:gd name="T7" fmla="*/ 0 h 344"/>
                <a:gd name="T8" fmla="*/ 203 w 252"/>
                <a:gd name="T9" fmla="*/ 6 h 344"/>
                <a:gd name="T10" fmla="*/ 193 w 252"/>
                <a:gd name="T11" fmla="*/ 12 h 344"/>
                <a:gd name="T12" fmla="*/ 191 w 252"/>
                <a:gd name="T13" fmla="*/ 18 h 344"/>
                <a:gd name="T14" fmla="*/ 181 w 252"/>
                <a:gd name="T15" fmla="*/ 21 h 344"/>
                <a:gd name="T16" fmla="*/ 181 w 252"/>
                <a:gd name="T17" fmla="*/ 40 h 344"/>
                <a:gd name="T18" fmla="*/ 175 w 252"/>
                <a:gd name="T19" fmla="*/ 44 h 344"/>
                <a:gd name="T20" fmla="*/ 163 w 252"/>
                <a:gd name="T21" fmla="*/ 49 h 344"/>
                <a:gd name="T22" fmla="*/ 153 w 252"/>
                <a:gd name="T23" fmla="*/ 56 h 344"/>
                <a:gd name="T24" fmla="*/ 147 w 252"/>
                <a:gd name="T25" fmla="*/ 58 h 344"/>
                <a:gd name="T26" fmla="*/ 141 w 252"/>
                <a:gd name="T27" fmla="*/ 77 h 344"/>
                <a:gd name="T28" fmla="*/ 128 w 252"/>
                <a:gd name="T29" fmla="*/ 95 h 344"/>
                <a:gd name="T30" fmla="*/ 114 w 252"/>
                <a:gd name="T31" fmla="*/ 95 h 344"/>
                <a:gd name="T32" fmla="*/ 116 w 252"/>
                <a:gd name="T33" fmla="*/ 107 h 344"/>
                <a:gd name="T34" fmla="*/ 119 w 252"/>
                <a:gd name="T35" fmla="*/ 126 h 344"/>
                <a:gd name="T36" fmla="*/ 110 w 252"/>
                <a:gd name="T37" fmla="*/ 139 h 344"/>
                <a:gd name="T38" fmla="*/ 100 w 252"/>
                <a:gd name="T39" fmla="*/ 142 h 344"/>
                <a:gd name="T40" fmla="*/ 95 w 252"/>
                <a:gd name="T41" fmla="*/ 154 h 344"/>
                <a:gd name="T42" fmla="*/ 82 w 252"/>
                <a:gd name="T43" fmla="*/ 158 h 344"/>
                <a:gd name="T44" fmla="*/ 72 w 252"/>
                <a:gd name="T45" fmla="*/ 177 h 344"/>
                <a:gd name="T46" fmla="*/ 60 w 252"/>
                <a:gd name="T47" fmla="*/ 170 h 344"/>
                <a:gd name="T48" fmla="*/ 51 w 252"/>
                <a:gd name="T49" fmla="*/ 170 h 344"/>
                <a:gd name="T50" fmla="*/ 56 w 252"/>
                <a:gd name="T51" fmla="*/ 189 h 344"/>
                <a:gd name="T52" fmla="*/ 44 w 252"/>
                <a:gd name="T53" fmla="*/ 195 h 344"/>
                <a:gd name="T54" fmla="*/ 35 w 252"/>
                <a:gd name="T55" fmla="*/ 201 h 344"/>
                <a:gd name="T56" fmla="*/ 51 w 252"/>
                <a:gd name="T57" fmla="*/ 210 h 344"/>
                <a:gd name="T58" fmla="*/ 54 w 252"/>
                <a:gd name="T59" fmla="*/ 235 h 344"/>
                <a:gd name="T60" fmla="*/ 47 w 252"/>
                <a:gd name="T61" fmla="*/ 238 h 344"/>
                <a:gd name="T62" fmla="*/ 51 w 252"/>
                <a:gd name="T63" fmla="*/ 251 h 344"/>
                <a:gd name="T64" fmla="*/ 56 w 252"/>
                <a:gd name="T65" fmla="*/ 263 h 344"/>
                <a:gd name="T66" fmla="*/ 42 w 252"/>
                <a:gd name="T67" fmla="*/ 272 h 344"/>
                <a:gd name="T68" fmla="*/ 16 w 252"/>
                <a:gd name="T69" fmla="*/ 275 h 344"/>
                <a:gd name="T70" fmla="*/ 23 w 252"/>
                <a:gd name="T71" fmla="*/ 284 h 344"/>
                <a:gd name="T72" fmla="*/ 23 w 252"/>
                <a:gd name="T73" fmla="*/ 298 h 344"/>
                <a:gd name="T74" fmla="*/ 19 w 252"/>
                <a:gd name="T75" fmla="*/ 312 h 344"/>
                <a:gd name="T76" fmla="*/ 0 w 252"/>
                <a:gd name="T77" fmla="*/ 319 h 344"/>
                <a:gd name="T78" fmla="*/ 35 w 252"/>
                <a:gd name="T79" fmla="*/ 338 h 344"/>
                <a:gd name="T80" fmla="*/ 47 w 252"/>
                <a:gd name="T81" fmla="*/ 344 h 344"/>
                <a:gd name="T82" fmla="*/ 79 w 252"/>
                <a:gd name="T83" fmla="*/ 322 h 344"/>
                <a:gd name="T84" fmla="*/ 91 w 252"/>
                <a:gd name="T85" fmla="*/ 307 h 344"/>
                <a:gd name="T86" fmla="*/ 107 w 252"/>
                <a:gd name="T87" fmla="*/ 284 h 344"/>
                <a:gd name="T88" fmla="*/ 126 w 252"/>
                <a:gd name="T89" fmla="*/ 272 h 344"/>
                <a:gd name="T90" fmla="*/ 151 w 252"/>
                <a:gd name="T91" fmla="*/ 256 h 344"/>
                <a:gd name="T92" fmla="*/ 165 w 252"/>
                <a:gd name="T93" fmla="*/ 238 h 344"/>
                <a:gd name="T94" fmla="*/ 181 w 252"/>
                <a:gd name="T95" fmla="*/ 201 h 344"/>
                <a:gd name="T96" fmla="*/ 197 w 252"/>
                <a:gd name="T97" fmla="*/ 189 h 344"/>
                <a:gd name="T98" fmla="*/ 197 w 252"/>
                <a:gd name="T99" fmla="*/ 163 h 344"/>
                <a:gd name="T100" fmla="*/ 203 w 252"/>
                <a:gd name="T101" fmla="*/ 154 h 344"/>
                <a:gd name="T102" fmla="*/ 207 w 252"/>
                <a:gd name="T103" fmla="*/ 135 h 344"/>
                <a:gd name="T104" fmla="*/ 216 w 252"/>
                <a:gd name="T105" fmla="*/ 123 h 344"/>
                <a:gd name="T106" fmla="*/ 228 w 252"/>
                <a:gd name="T107" fmla="*/ 114 h 344"/>
                <a:gd name="T108" fmla="*/ 216 w 252"/>
                <a:gd name="T109" fmla="*/ 98 h 344"/>
                <a:gd name="T110" fmla="*/ 219 w 252"/>
                <a:gd name="T111" fmla="*/ 89 h 344"/>
                <a:gd name="T112" fmla="*/ 221 w 252"/>
                <a:gd name="T113" fmla="*/ 79 h 344"/>
                <a:gd name="T114" fmla="*/ 219 w 252"/>
                <a:gd name="T115" fmla="*/ 67 h 344"/>
                <a:gd name="T116" fmla="*/ 231 w 252"/>
                <a:gd name="T117" fmla="*/ 46 h 344"/>
                <a:gd name="T118" fmla="*/ 240 w 252"/>
                <a:gd name="T119" fmla="*/ 40 h 344"/>
                <a:gd name="T120" fmla="*/ 247 w 252"/>
                <a:gd name="T121" fmla="*/ 30 h 344"/>
                <a:gd name="T122" fmla="*/ 249 w 252"/>
                <a:gd name="T123" fmla="*/ 25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2" h="344">
                  <a:moveTo>
                    <a:pt x="249" y="25"/>
                  </a:moveTo>
                  <a:lnTo>
                    <a:pt x="249" y="16"/>
                  </a:lnTo>
                  <a:lnTo>
                    <a:pt x="247" y="18"/>
                  </a:lnTo>
                  <a:lnTo>
                    <a:pt x="240" y="16"/>
                  </a:lnTo>
                  <a:lnTo>
                    <a:pt x="237" y="12"/>
                  </a:lnTo>
                  <a:lnTo>
                    <a:pt x="237" y="16"/>
                  </a:lnTo>
                  <a:lnTo>
                    <a:pt x="235" y="16"/>
                  </a:lnTo>
                  <a:lnTo>
                    <a:pt x="235" y="18"/>
                  </a:lnTo>
                  <a:lnTo>
                    <a:pt x="231" y="18"/>
                  </a:lnTo>
                  <a:lnTo>
                    <a:pt x="235" y="16"/>
                  </a:lnTo>
                  <a:lnTo>
                    <a:pt x="231" y="16"/>
                  </a:lnTo>
                  <a:lnTo>
                    <a:pt x="228" y="12"/>
                  </a:lnTo>
                  <a:lnTo>
                    <a:pt x="228" y="9"/>
                  </a:lnTo>
                  <a:lnTo>
                    <a:pt x="225" y="12"/>
                  </a:lnTo>
                  <a:lnTo>
                    <a:pt x="219" y="12"/>
                  </a:lnTo>
                  <a:lnTo>
                    <a:pt x="216" y="9"/>
                  </a:lnTo>
                  <a:lnTo>
                    <a:pt x="212" y="9"/>
                  </a:lnTo>
                  <a:lnTo>
                    <a:pt x="212" y="6"/>
                  </a:lnTo>
                  <a:lnTo>
                    <a:pt x="209" y="2"/>
                  </a:lnTo>
                  <a:lnTo>
                    <a:pt x="209" y="0"/>
                  </a:lnTo>
                  <a:lnTo>
                    <a:pt x="207" y="0"/>
                  </a:lnTo>
                  <a:lnTo>
                    <a:pt x="207" y="2"/>
                  </a:lnTo>
                  <a:lnTo>
                    <a:pt x="200" y="2"/>
                  </a:lnTo>
                  <a:lnTo>
                    <a:pt x="200" y="6"/>
                  </a:lnTo>
                  <a:lnTo>
                    <a:pt x="203" y="6"/>
                  </a:lnTo>
                  <a:lnTo>
                    <a:pt x="203" y="9"/>
                  </a:lnTo>
                  <a:lnTo>
                    <a:pt x="200" y="9"/>
                  </a:lnTo>
                  <a:lnTo>
                    <a:pt x="197" y="12"/>
                  </a:lnTo>
                  <a:lnTo>
                    <a:pt x="197" y="9"/>
                  </a:lnTo>
                  <a:lnTo>
                    <a:pt x="193" y="12"/>
                  </a:lnTo>
                  <a:lnTo>
                    <a:pt x="193" y="9"/>
                  </a:lnTo>
                  <a:lnTo>
                    <a:pt x="191" y="12"/>
                  </a:lnTo>
                  <a:lnTo>
                    <a:pt x="191" y="16"/>
                  </a:lnTo>
                  <a:lnTo>
                    <a:pt x="188" y="18"/>
                  </a:lnTo>
                  <a:lnTo>
                    <a:pt x="191" y="18"/>
                  </a:lnTo>
                  <a:lnTo>
                    <a:pt x="188" y="21"/>
                  </a:lnTo>
                  <a:lnTo>
                    <a:pt x="188" y="25"/>
                  </a:lnTo>
                  <a:lnTo>
                    <a:pt x="184" y="21"/>
                  </a:lnTo>
                  <a:lnTo>
                    <a:pt x="184" y="25"/>
                  </a:lnTo>
                  <a:lnTo>
                    <a:pt x="181" y="21"/>
                  </a:lnTo>
                  <a:lnTo>
                    <a:pt x="181" y="25"/>
                  </a:lnTo>
                  <a:lnTo>
                    <a:pt x="179" y="28"/>
                  </a:lnTo>
                  <a:lnTo>
                    <a:pt x="179" y="30"/>
                  </a:lnTo>
                  <a:lnTo>
                    <a:pt x="181" y="30"/>
                  </a:lnTo>
                  <a:lnTo>
                    <a:pt x="181" y="40"/>
                  </a:lnTo>
                  <a:lnTo>
                    <a:pt x="184" y="40"/>
                  </a:lnTo>
                  <a:lnTo>
                    <a:pt x="184" y="44"/>
                  </a:lnTo>
                  <a:lnTo>
                    <a:pt x="181" y="46"/>
                  </a:lnTo>
                  <a:lnTo>
                    <a:pt x="179" y="46"/>
                  </a:lnTo>
                  <a:lnTo>
                    <a:pt x="175" y="44"/>
                  </a:lnTo>
                  <a:lnTo>
                    <a:pt x="172" y="44"/>
                  </a:lnTo>
                  <a:lnTo>
                    <a:pt x="172" y="46"/>
                  </a:lnTo>
                  <a:lnTo>
                    <a:pt x="169" y="46"/>
                  </a:lnTo>
                  <a:lnTo>
                    <a:pt x="169" y="49"/>
                  </a:lnTo>
                  <a:lnTo>
                    <a:pt x="163" y="49"/>
                  </a:lnTo>
                  <a:lnTo>
                    <a:pt x="163" y="46"/>
                  </a:lnTo>
                  <a:lnTo>
                    <a:pt x="160" y="49"/>
                  </a:lnTo>
                  <a:lnTo>
                    <a:pt x="160" y="53"/>
                  </a:lnTo>
                  <a:lnTo>
                    <a:pt x="153" y="53"/>
                  </a:lnTo>
                  <a:lnTo>
                    <a:pt x="153" y="56"/>
                  </a:lnTo>
                  <a:lnTo>
                    <a:pt x="151" y="53"/>
                  </a:lnTo>
                  <a:lnTo>
                    <a:pt x="147" y="53"/>
                  </a:lnTo>
                  <a:lnTo>
                    <a:pt x="147" y="56"/>
                  </a:lnTo>
                  <a:lnTo>
                    <a:pt x="144" y="56"/>
                  </a:lnTo>
                  <a:lnTo>
                    <a:pt x="147" y="58"/>
                  </a:lnTo>
                  <a:lnTo>
                    <a:pt x="147" y="67"/>
                  </a:lnTo>
                  <a:lnTo>
                    <a:pt x="144" y="70"/>
                  </a:lnTo>
                  <a:lnTo>
                    <a:pt x="144" y="67"/>
                  </a:lnTo>
                  <a:lnTo>
                    <a:pt x="141" y="70"/>
                  </a:lnTo>
                  <a:lnTo>
                    <a:pt x="141" y="77"/>
                  </a:lnTo>
                  <a:lnTo>
                    <a:pt x="137" y="83"/>
                  </a:lnTo>
                  <a:lnTo>
                    <a:pt x="135" y="83"/>
                  </a:lnTo>
                  <a:lnTo>
                    <a:pt x="135" y="86"/>
                  </a:lnTo>
                  <a:lnTo>
                    <a:pt x="132" y="93"/>
                  </a:lnTo>
                  <a:lnTo>
                    <a:pt x="128" y="95"/>
                  </a:lnTo>
                  <a:lnTo>
                    <a:pt x="126" y="95"/>
                  </a:lnTo>
                  <a:lnTo>
                    <a:pt x="126" y="98"/>
                  </a:lnTo>
                  <a:lnTo>
                    <a:pt x="123" y="98"/>
                  </a:lnTo>
                  <a:lnTo>
                    <a:pt x="123" y="95"/>
                  </a:lnTo>
                  <a:lnTo>
                    <a:pt x="114" y="95"/>
                  </a:lnTo>
                  <a:lnTo>
                    <a:pt x="114" y="98"/>
                  </a:lnTo>
                  <a:lnTo>
                    <a:pt x="116" y="98"/>
                  </a:lnTo>
                  <a:lnTo>
                    <a:pt x="114" y="102"/>
                  </a:lnTo>
                  <a:lnTo>
                    <a:pt x="116" y="105"/>
                  </a:lnTo>
                  <a:lnTo>
                    <a:pt x="116" y="107"/>
                  </a:lnTo>
                  <a:lnTo>
                    <a:pt x="119" y="107"/>
                  </a:lnTo>
                  <a:lnTo>
                    <a:pt x="119" y="114"/>
                  </a:lnTo>
                  <a:lnTo>
                    <a:pt x="123" y="117"/>
                  </a:lnTo>
                  <a:lnTo>
                    <a:pt x="119" y="117"/>
                  </a:lnTo>
                  <a:lnTo>
                    <a:pt x="119" y="126"/>
                  </a:lnTo>
                  <a:lnTo>
                    <a:pt x="116" y="126"/>
                  </a:lnTo>
                  <a:lnTo>
                    <a:pt x="116" y="130"/>
                  </a:lnTo>
                  <a:lnTo>
                    <a:pt x="114" y="130"/>
                  </a:lnTo>
                  <a:lnTo>
                    <a:pt x="114" y="139"/>
                  </a:lnTo>
                  <a:lnTo>
                    <a:pt x="110" y="139"/>
                  </a:lnTo>
                  <a:lnTo>
                    <a:pt x="110" y="142"/>
                  </a:lnTo>
                  <a:lnTo>
                    <a:pt x="107" y="142"/>
                  </a:lnTo>
                  <a:lnTo>
                    <a:pt x="107" y="145"/>
                  </a:lnTo>
                  <a:lnTo>
                    <a:pt x="104" y="145"/>
                  </a:lnTo>
                  <a:lnTo>
                    <a:pt x="100" y="142"/>
                  </a:lnTo>
                  <a:lnTo>
                    <a:pt x="98" y="142"/>
                  </a:lnTo>
                  <a:lnTo>
                    <a:pt x="100" y="145"/>
                  </a:lnTo>
                  <a:lnTo>
                    <a:pt x="98" y="145"/>
                  </a:lnTo>
                  <a:lnTo>
                    <a:pt x="98" y="154"/>
                  </a:lnTo>
                  <a:lnTo>
                    <a:pt x="95" y="154"/>
                  </a:lnTo>
                  <a:lnTo>
                    <a:pt x="91" y="158"/>
                  </a:lnTo>
                  <a:lnTo>
                    <a:pt x="91" y="161"/>
                  </a:lnTo>
                  <a:lnTo>
                    <a:pt x="86" y="161"/>
                  </a:lnTo>
                  <a:lnTo>
                    <a:pt x="86" y="158"/>
                  </a:lnTo>
                  <a:lnTo>
                    <a:pt x="82" y="158"/>
                  </a:lnTo>
                  <a:lnTo>
                    <a:pt x="82" y="163"/>
                  </a:lnTo>
                  <a:lnTo>
                    <a:pt x="86" y="163"/>
                  </a:lnTo>
                  <a:lnTo>
                    <a:pt x="86" y="173"/>
                  </a:lnTo>
                  <a:lnTo>
                    <a:pt x="72" y="173"/>
                  </a:lnTo>
                  <a:lnTo>
                    <a:pt x="72" y="177"/>
                  </a:lnTo>
                  <a:lnTo>
                    <a:pt x="70" y="173"/>
                  </a:lnTo>
                  <a:lnTo>
                    <a:pt x="67" y="177"/>
                  </a:lnTo>
                  <a:lnTo>
                    <a:pt x="67" y="173"/>
                  </a:lnTo>
                  <a:lnTo>
                    <a:pt x="62" y="173"/>
                  </a:lnTo>
                  <a:lnTo>
                    <a:pt x="60" y="170"/>
                  </a:lnTo>
                  <a:lnTo>
                    <a:pt x="60" y="167"/>
                  </a:lnTo>
                  <a:lnTo>
                    <a:pt x="56" y="163"/>
                  </a:lnTo>
                  <a:lnTo>
                    <a:pt x="54" y="163"/>
                  </a:lnTo>
                  <a:lnTo>
                    <a:pt x="51" y="167"/>
                  </a:lnTo>
                  <a:lnTo>
                    <a:pt x="51" y="170"/>
                  </a:lnTo>
                  <a:lnTo>
                    <a:pt x="54" y="173"/>
                  </a:lnTo>
                  <a:lnTo>
                    <a:pt x="60" y="173"/>
                  </a:lnTo>
                  <a:lnTo>
                    <a:pt x="60" y="186"/>
                  </a:lnTo>
                  <a:lnTo>
                    <a:pt x="56" y="186"/>
                  </a:lnTo>
                  <a:lnTo>
                    <a:pt x="56" y="189"/>
                  </a:lnTo>
                  <a:lnTo>
                    <a:pt x="54" y="189"/>
                  </a:lnTo>
                  <a:lnTo>
                    <a:pt x="51" y="191"/>
                  </a:lnTo>
                  <a:lnTo>
                    <a:pt x="47" y="191"/>
                  </a:lnTo>
                  <a:lnTo>
                    <a:pt x="47" y="195"/>
                  </a:lnTo>
                  <a:lnTo>
                    <a:pt x="44" y="195"/>
                  </a:lnTo>
                  <a:lnTo>
                    <a:pt x="44" y="191"/>
                  </a:lnTo>
                  <a:lnTo>
                    <a:pt x="42" y="191"/>
                  </a:lnTo>
                  <a:lnTo>
                    <a:pt x="42" y="198"/>
                  </a:lnTo>
                  <a:lnTo>
                    <a:pt x="35" y="198"/>
                  </a:lnTo>
                  <a:lnTo>
                    <a:pt x="35" y="201"/>
                  </a:lnTo>
                  <a:lnTo>
                    <a:pt x="38" y="201"/>
                  </a:lnTo>
                  <a:lnTo>
                    <a:pt x="38" y="205"/>
                  </a:lnTo>
                  <a:lnTo>
                    <a:pt x="47" y="205"/>
                  </a:lnTo>
                  <a:lnTo>
                    <a:pt x="51" y="207"/>
                  </a:lnTo>
                  <a:lnTo>
                    <a:pt x="51" y="210"/>
                  </a:lnTo>
                  <a:lnTo>
                    <a:pt x="54" y="214"/>
                  </a:lnTo>
                  <a:lnTo>
                    <a:pt x="51" y="214"/>
                  </a:lnTo>
                  <a:lnTo>
                    <a:pt x="51" y="217"/>
                  </a:lnTo>
                  <a:lnTo>
                    <a:pt x="54" y="217"/>
                  </a:lnTo>
                  <a:lnTo>
                    <a:pt x="54" y="235"/>
                  </a:lnTo>
                  <a:lnTo>
                    <a:pt x="47" y="235"/>
                  </a:lnTo>
                  <a:lnTo>
                    <a:pt x="47" y="233"/>
                  </a:lnTo>
                  <a:lnTo>
                    <a:pt x="44" y="233"/>
                  </a:lnTo>
                  <a:lnTo>
                    <a:pt x="44" y="238"/>
                  </a:lnTo>
                  <a:lnTo>
                    <a:pt x="47" y="238"/>
                  </a:lnTo>
                  <a:lnTo>
                    <a:pt x="51" y="242"/>
                  </a:lnTo>
                  <a:lnTo>
                    <a:pt x="51" y="244"/>
                  </a:lnTo>
                  <a:lnTo>
                    <a:pt x="47" y="244"/>
                  </a:lnTo>
                  <a:lnTo>
                    <a:pt x="47" y="247"/>
                  </a:lnTo>
                  <a:lnTo>
                    <a:pt x="51" y="251"/>
                  </a:lnTo>
                  <a:lnTo>
                    <a:pt x="54" y="251"/>
                  </a:lnTo>
                  <a:lnTo>
                    <a:pt x="54" y="256"/>
                  </a:lnTo>
                  <a:lnTo>
                    <a:pt x="56" y="260"/>
                  </a:lnTo>
                  <a:lnTo>
                    <a:pt x="54" y="260"/>
                  </a:lnTo>
                  <a:lnTo>
                    <a:pt x="56" y="263"/>
                  </a:lnTo>
                  <a:lnTo>
                    <a:pt x="56" y="270"/>
                  </a:lnTo>
                  <a:lnTo>
                    <a:pt x="54" y="270"/>
                  </a:lnTo>
                  <a:lnTo>
                    <a:pt x="54" y="266"/>
                  </a:lnTo>
                  <a:lnTo>
                    <a:pt x="47" y="272"/>
                  </a:lnTo>
                  <a:lnTo>
                    <a:pt x="42" y="272"/>
                  </a:lnTo>
                  <a:lnTo>
                    <a:pt x="38" y="270"/>
                  </a:lnTo>
                  <a:lnTo>
                    <a:pt x="38" y="272"/>
                  </a:lnTo>
                  <a:lnTo>
                    <a:pt x="19" y="272"/>
                  </a:lnTo>
                  <a:lnTo>
                    <a:pt x="19" y="275"/>
                  </a:lnTo>
                  <a:lnTo>
                    <a:pt x="16" y="275"/>
                  </a:lnTo>
                  <a:lnTo>
                    <a:pt x="19" y="279"/>
                  </a:lnTo>
                  <a:lnTo>
                    <a:pt x="16" y="279"/>
                  </a:lnTo>
                  <a:lnTo>
                    <a:pt x="19" y="282"/>
                  </a:lnTo>
                  <a:lnTo>
                    <a:pt x="23" y="282"/>
                  </a:lnTo>
                  <a:lnTo>
                    <a:pt x="23" y="284"/>
                  </a:lnTo>
                  <a:lnTo>
                    <a:pt x="16" y="284"/>
                  </a:lnTo>
                  <a:lnTo>
                    <a:pt x="16" y="288"/>
                  </a:lnTo>
                  <a:lnTo>
                    <a:pt x="19" y="288"/>
                  </a:lnTo>
                  <a:lnTo>
                    <a:pt x="19" y="294"/>
                  </a:lnTo>
                  <a:lnTo>
                    <a:pt x="23" y="298"/>
                  </a:lnTo>
                  <a:lnTo>
                    <a:pt x="23" y="303"/>
                  </a:lnTo>
                  <a:lnTo>
                    <a:pt x="26" y="303"/>
                  </a:lnTo>
                  <a:lnTo>
                    <a:pt x="26" y="310"/>
                  </a:lnTo>
                  <a:lnTo>
                    <a:pt x="23" y="310"/>
                  </a:lnTo>
                  <a:lnTo>
                    <a:pt x="19" y="312"/>
                  </a:lnTo>
                  <a:lnTo>
                    <a:pt x="16" y="312"/>
                  </a:lnTo>
                  <a:lnTo>
                    <a:pt x="16" y="319"/>
                  </a:lnTo>
                  <a:lnTo>
                    <a:pt x="14" y="322"/>
                  </a:lnTo>
                  <a:lnTo>
                    <a:pt x="4" y="322"/>
                  </a:lnTo>
                  <a:lnTo>
                    <a:pt x="0" y="319"/>
                  </a:lnTo>
                  <a:lnTo>
                    <a:pt x="0" y="331"/>
                  </a:lnTo>
                  <a:lnTo>
                    <a:pt x="4" y="331"/>
                  </a:lnTo>
                  <a:lnTo>
                    <a:pt x="4" y="335"/>
                  </a:lnTo>
                  <a:lnTo>
                    <a:pt x="35" y="335"/>
                  </a:lnTo>
                  <a:lnTo>
                    <a:pt x="35" y="338"/>
                  </a:lnTo>
                  <a:lnTo>
                    <a:pt x="38" y="335"/>
                  </a:lnTo>
                  <a:lnTo>
                    <a:pt x="38" y="338"/>
                  </a:lnTo>
                  <a:lnTo>
                    <a:pt x="42" y="340"/>
                  </a:lnTo>
                  <a:lnTo>
                    <a:pt x="42" y="344"/>
                  </a:lnTo>
                  <a:lnTo>
                    <a:pt x="47" y="344"/>
                  </a:lnTo>
                  <a:lnTo>
                    <a:pt x="60" y="338"/>
                  </a:lnTo>
                  <a:lnTo>
                    <a:pt x="63" y="331"/>
                  </a:lnTo>
                  <a:lnTo>
                    <a:pt x="67" y="331"/>
                  </a:lnTo>
                  <a:lnTo>
                    <a:pt x="76" y="322"/>
                  </a:lnTo>
                  <a:lnTo>
                    <a:pt x="79" y="322"/>
                  </a:lnTo>
                  <a:lnTo>
                    <a:pt x="79" y="319"/>
                  </a:lnTo>
                  <a:lnTo>
                    <a:pt x="82" y="316"/>
                  </a:lnTo>
                  <a:lnTo>
                    <a:pt x="86" y="316"/>
                  </a:lnTo>
                  <a:lnTo>
                    <a:pt x="86" y="312"/>
                  </a:lnTo>
                  <a:lnTo>
                    <a:pt x="91" y="307"/>
                  </a:lnTo>
                  <a:lnTo>
                    <a:pt x="91" y="303"/>
                  </a:lnTo>
                  <a:lnTo>
                    <a:pt x="98" y="298"/>
                  </a:lnTo>
                  <a:lnTo>
                    <a:pt x="100" y="291"/>
                  </a:lnTo>
                  <a:lnTo>
                    <a:pt x="107" y="288"/>
                  </a:lnTo>
                  <a:lnTo>
                    <a:pt x="107" y="284"/>
                  </a:lnTo>
                  <a:lnTo>
                    <a:pt x="110" y="284"/>
                  </a:lnTo>
                  <a:lnTo>
                    <a:pt x="116" y="279"/>
                  </a:lnTo>
                  <a:lnTo>
                    <a:pt x="123" y="279"/>
                  </a:lnTo>
                  <a:lnTo>
                    <a:pt x="123" y="275"/>
                  </a:lnTo>
                  <a:lnTo>
                    <a:pt x="126" y="272"/>
                  </a:lnTo>
                  <a:lnTo>
                    <a:pt x="132" y="272"/>
                  </a:lnTo>
                  <a:lnTo>
                    <a:pt x="132" y="270"/>
                  </a:lnTo>
                  <a:lnTo>
                    <a:pt x="135" y="270"/>
                  </a:lnTo>
                  <a:lnTo>
                    <a:pt x="144" y="260"/>
                  </a:lnTo>
                  <a:lnTo>
                    <a:pt x="151" y="256"/>
                  </a:lnTo>
                  <a:lnTo>
                    <a:pt x="153" y="254"/>
                  </a:lnTo>
                  <a:lnTo>
                    <a:pt x="156" y="247"/>
                  </a:lnTo>
                  <a:lnTo>
                    <a:pt x="156" y="244"/>
                  </a:lnTo>
                  <a:lnTo>
                    <a:pt x="160" y="244"/>
                  </a:lnTo>
                  <a:lnTo>
                    <a:pt x="165" y="238"/>
                  </a:lnTo>
                  <a:lnTo>
                    <a:pt x="165" y="229"/>
                  </a:lnTo>
                  <a:lnTo>
                    <a:pt x="172" y="219"/>
                  </a:lnTo>
                  <a:lnTo>
                    <a:pt x="175" y="210"/>
                  </a:lnTo>
                  <a:lnTo>
                    <a:pt x="181" y="205"/>
                  </a:lnTo>
                  <a:lnTo>
                    <a:pt x="181" y="201"/>
                  </a:lnTo>
                  <a:lnTo>
                    <a:pt x="184" y="198"/>
                  </a:lnTo>
                  <a:lnTo>
                    <a:pt x="191" y="195"/>
                  </a:lnTo>
                  <a:lnTo>
                    <a:pt x="191" y="191"/>
                  </a:lnTo>
                  <a:lnTo>
                    <a:pt x="193" y="189"/>
                  </a:lnTo>
                  <a:lnTo>
                    <a:pt x="197" y="189"/>
                  </a:lnTo>
                  <a:lnTo>
                    <a:pt x="197" y="186"/>
                  </a:lnTo>
                  <a:lnTo>
                    <a:pt x="200" y="182"/>
                  </a:lnTo>
                  <a:lnTo>
                    <a:pt x="200" y="170"/>
                  </a:lnTo>
                  <a:lnTo>
                    <a:pt x="197" y="167"/>
                  </a:lnTo>
                  <a:lnTo>
                    <a:pt x="197" y="163"/>
                  </a:lnTo>
                  <a:lnTo>
                    <a:pt x="200" y="161"/>
                  </a:lnTo>
                  <a:lnTo>
                    <a:pt x="197" y="161"/>
                  </a:lnTo>
                  <a:lnTo>
                    <a:pt x="197" y="158"/>
                  </a:lnTo>
                  <a:lnTo>
                    <a:pt x="200" y="158"/>
                  </a:lnTo>
                  <a:lnTo>
                    <a:pt x="203" y="154"/>
                  </a:lnTo>
                  <a:lnTo>
                    <a:pt x="203" y="149"/>
                  </a:lnTo>
                  <a:lnTo>
                    <a:pt x="200" y="145"/>
                  </a:lnTo>
                  <a:lnTo>
                    <a:pt x="203" y="142"/>
                  </a:lnTo>
                  <a:lnTo>
                    <a:pt x="203" y="139"/>
                  </a:lnTo>
                  <a:lnTo>
                    <a:pt x="207" y="135"/>
                  </a:lnTo>
                  <a:lnTo>
                    <a:pt x="207" y="133"/>
                  </a:lnTo>
                  <a:lnTo>
                    <a:pt x="209" y="126"/>
                  </a:lnTo>
                  <a:lnTo>
                    <a:pt x="207" y="126"/>
                  </a:lnTo>
                  <a:lnTo>
                    <a:pt x="209" y="123"/>
                  </a:lnTo>
                  <a:lnTo>
                    <a:pt x="216" y="123"/>
                  </a:lnTo>
                  <a:lnTo>
                    <a:pt x="219" y="121"/>
                  </a:lnTo>
                  <a:lnTo>
                    <a:pt x="221" y="121"/>
                  </a:lnTo>
                  <a:lnTo>
                    <a:pt x="221" y="117"/>
                  </a:lnTo>
                  <a:lnTo>
                    <a:pt x="228" y="117"/>
                  </a:lnTo>
                  <a:lnTo>
                    <a:pt x="228" y="114"/>
                  </a:lnTo>
                  <a:lnTo>
                    <a:pt x="221" y="114"/>
                  </a:lnTo>
                  <a:lnTo>
                    <a:pt x="219" y="111"/>
                  </a:lnTo>
                  <a:lnTo>
                    <a:pt x="219" y="105"/>
                  </a:lnTo>
                  <a:lnTo>
                    <a:pt x="216" y="107"/>
                  </a:lnTo>
                  <a:lnTo>
                    <a:pt x="216" y="98"/>
                  </a:lnTo>
                  <a:lnTo>
                    <a:pt x="212" y="98"/>
                  </a:lnTo>
                  <a:lnTo>
                    <a:pt x="216" y="95"/>
                  </a:lnTo>
                  <a:lnTo>
                    <a:pt x="212" y="93"/>
                  </a:lnTo>
                  <a:lnTo>
                    <a:pt x="216" y="93"/>
                  </a:lnTo>
                  <a:lnTo>
                    <a:pt x="219" y="89"/>
                  </a:lnTo>
                  <a:lnTo>
                    <a:pt x="219" y="86"/>
                  </a:lnTo>
                  <a:lnTo>
                    <a:pt x="216" y="86"/>
                  </a:lnTo>
                  <a:lnTo>
                    <a:pt x="216" y="83"/>
                  </a:lnTo>
                  <a:lnTo>
                    <a:pt x="219" y="79"/>
                  </a:lnTo>
                  <a:lnTo>
                    <a:pt x="221" y="79"/>
                  </a:lnTo>
                  <a:lnTo>
                    <a:pt x="221" y="77"/>
                  </a:lnTo>
                  <a:lnTo>
                    <a:pt x="219" y="77"/>
                  </a:lnTo>
                  <a:lnTo>
                    <a:pt x="221" y="74"/>
                  </a:lnTo>
                  <a:lnTo>
                    <a:pt x="219" y="74"/>
                  </a:lnTo>
                  <a:lnTo>
                    <a:pt x="219" y="67"/>
                  </a:lnTo>
                  <a:lnTo>
                    <a:pt x="221" y="65"/>
                  </a:lnTo>
                  <a:lnTo>
                    <a:pt x="221" y="56"/>
                  </a:lnTo>
                  <a:lnTo>
                    <a:pt x="225" y="56"/>
                  </a:lnTo>
                  <a:lnTo>
                    <a:pt x="228" y="53"/>
                  </a:lnTo>
                  <a:lnTo>
                    <a:pt x="231" y="46"/>
                  </a:lnTo>
                  <a:lnTo>
                    <a:pt x="235" y="46"/>
                  </a:lnTo>
                  <a:lnTo>
                    <a:pt x="235" y="44"/>
                  </a:lnTo>
                  <a:lnTo>
                    <a:pt x="237" y="44"/>
                  </a:lnTo>
                  <a:lnTo>
                    <a:pt x="237" y="40"/>
                  </a:lnTo>
                  <a:lnTo>
                    <a:pt x="240" y="40"/>
                  </a:lnTo>
                  <a:lnTo>
                    <a:pt x="240" y="37"/>
                  </a:lnTo>
                  <a:lnTo>
                    <a:pt x="243" y="37"/>
                  </a:lnTo>
                  <a:lnTo>
                    <a:pt x="243" y="34"/>
                  </a:lnTo>
                  <a:lnTo>
                    <a:pt x="247" y="34"/>
                  </a:lnTo>
                  <a:lnTo>
                    <a:pt x="247" y="30"/>
                  </a:lnTo>
                  <a:lnTo>
                    <a:pt x="249" y="30"/>
                  </a:lnTo>
                  <a:lnTo>
                    <a:pt x="249" y="28"/>
                  </a:lnTo>
                  <a:lnTo>
                    <a:pt x="252" y="25"/>
                  </a:lnTo>
                  <a:lnTo>
                    <a:pt x="249" y="25"/>
                  </a:lnTo>
                  <a:lnTo>
                    <a:pt x="249" y="25"/>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7" name="Freeform 57"/>
            <p:cNvSpPr>
              <a:spLocks noChangeAspect="1"/>
            </p:cNvSpPr>
            <p:nvPr/>
          </p:nvSpPr>
          <p:spPr bwMode="auto">
            <a:xfrm>
              <a:off x="781" y="39"/>
              <a:ext cx="25" cy="34"/>
            </a:xfrm>
            <a:custGeom>
              <a:avLst/>
              <a:gdLst>
                <a:gd name="T0" fmla="*/ 237 w 252"/>
                <a:gd name="T1" fmla="*/ 12 h 344"/>
                <a:gd name="T2" fmla="*/ 235 w 252"/>
                <a:gd name="T3" fmla="*/ 16 h 344"/>
                <a:gd name="T4" fmla="*/ 219 w 252"/>
                <a:gd name="T5" fmla="*/ 12 h 344"/>
                <a:gd name="T6" fmla="*/ 209 w 252"/>
                <a:gd name="T7" fmla="*/ 0 h 344"/>
                <a:gd name="T8" fmla="*/ 203 w 252"/>
                <a:gd name="T9" fmla="*/ 6 h 344"/>
                <a:gd name="T10" fmla="*/ 193 w 252"/>
                <a:gd name="T11" fmla="*/ 12 h 344"/>
                <a:gd name="T12" fmla="*/ 191 w 252"/>
                <a:gd name="T13" fmla="*/ 18 h 344"/>
                <a:gd name="T14" fmla="*/ 181 w 252"/>
                <a:gd name="T15" fmla="*/ 21 h 344"/>
                <a:gd name="T16" fmla="*/ 181 w 252"/>
                <a:gd name="T17" fmla="*/ 40 h 344"/>
                <a:gd name="T18" fmla="*/ 175 w 252"/>
                <a:gd name="T19" fmla="*/ 44 h 344"/>
                <a:gd name="T20" fmla="*/ 163 w 252"/>
                <a:gd name="T21" fmla="*/ 49 h 344"/>
                <a:gd name="T22" fmla="*/ 153 w 252"/>
                <a:gd name="T23" fmla="*/ 56 h 344"/>
                <a:gd name="T24" fmla="*/ 147 w 252"/>
                <a:gd name="T25" fmla="*/ 58 h 344"/>
                <a:gd name="T26" fmla="*/ 141 w 252"/>
                <a:gd name="T27" fmla="*/ 77 h 344"/>
                <a:gd name="T28" fmla="*/ 128 w 252"/>
                <a:gd name="T29" fmla="*/ 95 h 344"/>
                <a:gd name="T30" fmla="*/ 114 w 252"/>
                <a:gd name="T31" fmla="*/ 95 h 344"/>
                <a:gd name="T32" fmla="*/ 116 w 252"/>
                <a:gd name="T33" fmla="*/ 107 h 344"/>
                <a:gd name="T34" fmla="*/ 119 w 252"/>
                <a:gd name="T35" fmla="*/ 126 h 344"/>
                <a:gd name="T36" fmla="*/ 110 w 252"/>
                <a:gd name="T37" fmla="*/ 139 h 344"/>
                <a:gd name="T38" fmla="*/ 100 w 252"/>
                <a:gd name="T39" fmla="*/ 142 h 344"/>
                <a:gd name="T40" fmla="*/ 95 w 252"/>
                <a:gd name="T41" fmla="*/ 154 h 344"/>
                <a:gd name="T42" fmla="*/ 82 w 252"/>
                <a:gd name="T43" fmla="*/ 158 h 344"/>
                <a:gd name="T44" fmla="*/ 72 w 252"/>
                <a:gd name="T45" fmla="*/ 177 h 344"/>
                <a:gd name="T46" fmla="*/ 60 w 252"/>
                <a:gd name="T47" fmla="*/ 170 h 344"/>
                <a:gd name="T48" fmla="*/ 51 w 252"/>
                <a:gd name="T49" fmla="*/ 170 h 344"/>
                <a:gd name="T50" fmla="*/ 56 w 252"/>
                <a:gd name="T51" fmla="*/ 189 h 344"/>
                <a:gd name="T52" fmla="*/ 44 w 252"/>
                <a:gd name="T53" fmla="*/ 195 h 344"/>
                <a:gd name="T54" fmla="*/ 35 w 252"/>
                <a:gd name="T55" fmla="*/ 201 h 344"/>
                <a:gd name="T56" fmla="*/ 51 w 252"/>
                <a:gd name="T57" fmla="*/ 210 h 344"/>
                <a:gd name="T58" fmla="*/ 54 w 252"/>
                <a:gd name="T59" fmla="*/ 235 h 344"/>
                <a:gd name="T60" fmla="*/ 47 w 252"/>
                <a:gd name="T61" fmla="*/ 238 h 344"/>
                <a:gd name="T62" fmla="*/ 51 w 252"/>
                <a:gd name="T63" fmla="*/ 251 h 344"/>
                <a:gd name="T64" fmla="*/ 56 w 252"/>
                <a:gd name="T65" fmla="*/ 263 h 344"/>
                <a:gd name="T66" fmla="*/ 42 w 252"/>
                <a:gd name="T67" fmla="*/ 272 h 344"/>
                <a:gd name="T68" fmla="*/ 16 w 252"/>
                <a:gd name="T69" fmla="*/ 275 h 344"/>
                <a:gd name="T70" fmla="*/ 23 w 252"/>
                <a:gd name="T71" fmla="*/ 284 h 344"/>
                <a:gd name="T72" fmla="*/ 23 w 252"/>
                <a:gd name="T73" fmla="*/ 298 h 344"/>
                <a:gd name="T74" fmla="*/ 19 w 252"/>
                <a:gd name="T75" fmla="*/ 312 h 344"/>
                <a:gd name="T76" fmla="*/ 0 w 252"/>
                <a:gd name="T77" fmla="*/ 319 h 344"/>
                <a:gd name="T78" fmla="*/ 35 w 252"/>
                <a:gd name="T79" fmla="*/ 338 h 344"/>
                <a:gd name="T80" fmla="*/ 47 w 252"/>
                <a:gd name="T81" fmla="*/ 344 h 344"/>
                <a:gd name="T82" fmla="*/ 79 w 252"/>
                <a:gd name="T83" fmla="*/ 322 h 344"/>
                <a:gd name="T84" fmla="*/ 91 w 252"/>
                <a:gd name="T85" fmla="*/ 307 h 344"/>
                <a:gd name="T86" fmla="*/ 107 w 252"/>
                <a:gd name="T87" fmla="*/ 284 h 344"/>
                <a:gd name="T88" fmla="*/ 126 w 252"/>
                <a:gd name="T89" fmla="*/ 272 h 344"/>
                <a:gd name="T90" fmla="*/ 151 w 252"/>
                <a:gd name="T91" fmla="*/ 256 h 344"/>
                <a:gd name="T92" fmla="*/ 165 w 252"/>
                <a:gd name="T93" fmla="*/ 238 h 344"/>
                <a:gd name="T94" fmla="*/ 181 w 252"/>
                <a:gd name="T95" fmla="*/ 201 h 344"/>
                <a:gd name="T96" fmla="*/ 197 w 252"/>
                <a:gd name="T97" fmla="*/ 189 h 344"/>
                <a:gd name="T98" fmla="*/ 197 w 252"/>
                <a:gd name="T99" fmla="*/ 163 h 344"/>
                <a:gd name="T100" fmla="*/ 203 w 252"/>
                <a:gd name="T101" fmla="*/ 154 h 344"/>
                <a:gd name="T102" fmla="*/ 207 w 252"/>
                <a:gd name="T103" fmla="*/ 135 h 344"/>
                <a:gd name="T104" fmla="*/ 216 w 252"/>
                <a:gd name="T105" fmla="*/ 123 h 344"/>
                <a:gd name="T106" fmla="*/ 228 w 252"/>
                <a:gd name="T107" fmla="*/ 114 h 344"/>
                <a:gd name="T108" fmla="*/ 216 w 252"/>
                <a:gd name="T109" fmla="*/ 98 h 344"/>
                <a:gd name="T110" fmla="*/ 219 w 252"/>
                <a:gd name="T111" fmla="*/ 89 h 344"/>
                <a:gd name="T112" fmla="*/ 221 w 252"/>
                <a:gd name="T113" fmla="*/ 79 h 344"/>
                <a:gd name="T114" fmla="*/ 219 w 252"/>
                <a:gd name="T115" fmla="*/ 67 h 344"/>
                <a:gd name="T116" fmla="*/ 231 w 252"/>
                <a:gd name="T117" fmla="*/ 46 h 344"/>
                <a:gd name="T118" fmla="*/ 240 w 252"/>
                <a:gd name="T119" fmla="*/ 40 h 344"/>
                <a:gd name="T120" fmla="*/ 247 w 252"/>
                <a:gd name="T121" fmla="*/ 3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2" h="344">
                  <a:moveTo>
                    <a:pt x="249" y="25"/>
                  </a:moveTo>
                  <a:lnTo>
                    <a:pt x="249" y="16"/>
                  </a:lnTo>
                  <a:lnTo>
                    <a:pt x="247" y="18"/>
                  </a:lnTo>
                  <a:lnTo>
                    <a:pt x="240" y="16"/>
                  </a:lnTo>
                  <a:lnTo>
                    <a:pt x="237" y="12"/>
                  </a:lnTo>
                  <a:lnTo>
                    <a:pt x="237" y="16"/>
                  </a:lnTo>
                  <a:lnTo>
                    <a:pt x="235" y="16"/>
                  </a:lnTo>
                  <a:lnTo>
                    <a:pt x="235" y="18"/>
                  </a:lnTo>
                  <a:lnTo>
                    <a:pt x="231" y="18"/>
                  </a:lnTo>
                  <a:lnTo>
                    <a:pt x="235" y="16"/>
                  </a:lnTo>
                  <a:lnTo>
                    <a:pt x="231" y="16"/>
                  </a:lnTo>
                  <a:lnTo>
                    <a:pt x="228" y="12"/>
                  </a:lnTo>
                  <a:lnTo>
                    <a:pt x="228" y="9"/>
                  </a:lnTo>
                  <a:lnTo>
                    <a:pt x="225" y="12"/>
                  </a:lnTo>
                  <a:lnTo>
                    <a:pt x="219" y="12"/>
                  </a:lnTo>
                  <a:lnTo>
                    <a:pt x="216" y="9"/>
                  </a:lnTo>
                  <a:lnTo>
                    <a:pt x="212" y="9"/>
                  </a:lnTo>
                  <a:lnTo>
                    <a:pt x="212" y="6"/>
                  </a:lnTo>
                  <a:lnTo>
                    <a:pt x="209" y="2"/>
                  </a:lnTo>
                  <a:lnTo>
                    <a:pt x="209" y="0"/>
                  </a:lnTo>
                  <a:lnTo>
                    <a:pt x="207" y="0"/>
                  </a:lnTo>
                  <a:lnTo>
                    <a:pt x="207" y="2"/>
                  </a:lnTo>
                  <a:lnTo>
                    <a:pt x="200" y="2"/>
                  </a:lnTo>
                  <a:lnTo>
                    <a:pt x="200" y="6"/>
                  </a:lnTo>
                  <a:lnTo>
                    <a:pt x="203" y="6"/>
                  </a:lnTo>
                  <a:lnTo>
                    <a:pt x="203" y="9"/>
                  </a:lnTo>
                  <a:lnTo>
                    <a:pt x="200" y="9"/>
                  </a:lnTo>
                  <a:lnTo>
                    <a:pt x="197" y="12"/>
                  </a:lnTo>
                  <a:lnTo>
                    <a:pt x="197" y="9"/>
                  </a:lnTo>
                  <a:lnTo>
                    <a:pt x="193" y="12"/>
                  </a:lnTo>
                  <a:lnTo>
                    <a:pt x="193" y="9"/>
                  </a:lnTo>
                  <a:lnTo>
                    <a:pt x="191" y="12"/>
                  </a:lnTo>
                  <a:lnTo>
                    <a:pt x="191" y="16"/>
                  </a:lnTo>
                  <a:lnTo>
                    <a:pt x="188" y="18"/>
                  </a:lnTo>
                  <a:lnTo>
                    <a:pt x="191" y="18"/>
                  </a:lnTo>
                  <a:lnTo>
                    <a:pt x="188" y="21"/>
                  </a:lnTo>
                  <a:lnTo>
                    <a:pt x="188" y="25"/>
                  </a:lnTo>
                  <a:lnTo>
                    <a:pt x="184" y="21"/>
                  </a:lnTo>
                  <a:lnTo>
                    <a:pt x="184" y="25"/>
                  </a:lnTo>
                  <a:lnTo>
                    <a:pt x="181" y="21"/>
                  </a:lnTo>
                  <a:lnTo>
                    <a:pt x="181" y="25"/>
                  </a:lnTo>
                  <a:lnTo>
                    <a:pt x="179" y="28"/>
                  </a:lnTo>
                  <a:lnTo>
                    <a:pt x="179" y="30"/>
                  </a:lnTo>
                  <a:lnTo>
                    <a:pt x="181" y="30"/>
                  </a:lnTo>
                  <a:lnTo>
                    <a:pt x="181" y="40"/>
                  </a:lnTo>
                  <a:lnTo>
                    <a:pt x="184" y="40"/>
                  </a:lnTo>
                  <a:lnTo>
                    <a:pt x="184" y="44"/>
                  </a:lnTo>
                  <a:lnTo>
                    <a:pt x="181" y="46"/>
                  </a:lnTo>
                  <a:lnTo>
                    <a:pt x="179" y="46"/>
                  </a:lnTo>
                  <a:lnTo>
                    <a:pt x="175" y="44"/>
                  </a:lnTo>
                  <a:lnTo>
                    <a:pt x="172" y="44"/>
                  </a:lnTo>
                  <a:lnTo>
                    <a:pt x="172" y="46"/>
                  </a:lnTo>
                  <a:lnTo>
                    <a:pt x="169" y="46"/>
                  </a:lnTo>
                  <a:lnTo>
                    <a:pt x="169" y="49"/>
                  </a:lnTo>
                  <a:lnTo>
                    <a:pt x="163" y="49"/>
                  </a:lnTo>
                  <a:lnTo>
                    <a:pt x="163" y="46"/>
                  </a:lnTo>
                  <a:lnTo>
                    <a:pt x="160" y="49"/>
                  </a:lnTo>
                  <a:lnTo>
                    <a:pt x="160" y="53"/>
                  </a:lnTo>
                  <a:lnTo>
                    <a:pt x="153" y="53"/>
                  </a:lnTo>
                  <a:lnTo>
                    <a:pt x="153" y="56"/>
                  </a:lnTo>
                  <a:lnTo>
                    <a:pt x="151" y="53"/>
                  </a:lnTo>
                  <a:lnTo>
                    <a:pt x="147" y="53"/>
                  </a:lnTo>
                  <a:lnTo>
                    <a:pt x="147" y="56"/>
                  </a:lnTo>
                  <a:lnTo>
                    <a:pt x="144" y="56"/>
                  </a:lnTo>
                  <a:lnTo>
                    <a:pt x="147" y="58"/>
                  </a:lnTo>
                  <a:lnTo>
                    <a:pt x="147" y="67"/>
                  </a:lnTo>
                  <a:lnTo>
                    <a:pt x="144" y="70"/>
                  </a:lnTo>
                  <a:lnTo>
                    <a:pt x="144" y="67"/>
                  </a:lnTo>
                  <a:lnTo>
                    <a:pt x="141" y="70"/>
                  </a:lnTo>
                  <a:lnTo>
                    <a:pt x="141" y="77"/>
                  </a:lnTo>
                  <a:lnTo>
                    <a:pt x="137" y="83"/>
                  </a:lnTo>
                  <a:lnTo>
                    <a:pt x="135" y="83"/>
                  </a:lnTo>
                  <a:lnTo>
                    <a:pt x="135" y="86"/>
                  </a:lnTo>
                  <a:lnTo>
                    <a:pt x="132" y="93"/>
                  </a:lnTo>
                  <a:lnTo>
                    <a:pt x="128" y="95"/>
                  </a:lnTo>
                  <a:lnTo>
                    <a:pt x="126" y="95"/>
                  </a:lnTo>
                  <a:lnTo>
                    <a:pt x="126" y="98"/>
                  </a:lnTo>
                  <a:lnTo>
                    <a:pt x="123" y="98"/>
                  </a:lnTo>
                  <a:lnTo>
                    <a:pt x="123" y="95"/>
                  </a:lnTo>
                  <a:lnTo>
                    <a:pt x="114" y="95"/>
                  </a:lnTo>
                  <a:lnTo>
                    <a:pt x="114" y="98"/>
                  </a:lnTo>
                  <a:lnTo>
                    <a:pt x="116" y="98"/>
                  </a:lnTo>
                  <a:lnTo>
                    <a:pt x="114" y="102"/>
                  </a:lnTo>
                  <a:lnTo>
                    <a:pt x="116" y="105"/>
                  </a:lnTo>
                  <a:lnTo>
                    <a:pt x="116" y="107"/>
                  </a:lnTo>
                  <a:lnTo>
                    <a:pt x="119" y="107"/>
                  </a:lnTo>
                  <a:lnTo>
                    <a:pt x="119" y="114"/>
                  </a:lnTo>
                  <a:lnTo>
                    <a:pt x="123" y="117"/>
                  </a:lnTo>
                  <a:lnTo>
                    <a:pt x="119" y="117"/>
                  </a:lnTo>
                  <a:lnTo>
                    <a:pt x="119" y="126"/>
                  </a:lnTo>
                  <a:lnTo>
                    <a:pt x="116" y="126"/>
                  </a:lnTo>
                  <a:lnTo>
                    <a:pt x="116" y="130"/>
                  </a:lnTo>
                  <a:lnTo>
                    <a:pt x="114" y="130"/>
                  </a:lnTo>
                  <a:lnTo>
                    <a:pt x="114" y="139"/>
                  </a:lnTo>
                  <a:lnTo>
                    <a:pt x="110" y="139"/>
                  </a:lnTo>
                  <a:lnTo>
                    <a:pt x="110" y="142"/>
                  </a:lnTo>
                  <a:lnTo>
                    <a:pt x="107" y="142"/>
                  </a:lnTo>
                  <a:lnTo>
                    <a:pt x="107" y="145"/>
                  </a:lnTo>
                  <a:lnTo>
                    <a:pt x="104" y="145"/>
                  </a:lnTo>
                  <a:lnTo>
                    <a:pt x="100" y="142"/>
                  </a:lnTo>
                  <a:lnTo>
                    <a:pt x="98" y="142"/>
                  </a:lnTo>
                  <a:lnTo>
                    <a:pt x="100" y="145"/>
                  </a:lnTo>
                  <a:lnTo>
                    <a:pt x="98" y="145"/>
                  </a:lnTo>
                  <a:lnTo>
                    <a:pt x="98" y="154"/>
                  </a:lnTo>
                  <a:lnTo>
                    <a:pt x="95" y="154"/>
                  </a:lnTo>
                  <a:lnTo>
                    <a:pt x="91" y="158"/>
                  </a:lnTo>
                  <a:lnTo>
                    <a:pt x="91" y="161"/>
                  </a:lnTo>
                  <a:lnTo>
                    <a:pt x="86" y="161"/>
                  </a:lnTo>
                  <a:lnTo>
                    <a:pt x="86" y="158"/>
                  </a:lnTo>
                  <a:lnTo>
                    <a:pt x="82" y="158"/>
                  </a:lnTo>
                  <a:lnTo>
                    <a:pt x="82" y="163"/>
                  </a:lnTo>
                  <a:lnTo>
                    <a:pt x="86" y="163"/>
                  </a:lnTo>
                  <a:lnTo>
                    <a:pt x="86" y="173"/>
                  </a:lnTo>
                  <a:lnTo>
                    <a:pt x="72" y="173"/>
                  </a:lnTo>
                  <a:lnTo>
                    <a:pt x="72" y="177"/>
                  </a:lnTo>
                  <a:lnTo>
                    <a:pt x="70" y="173"/>
                  </a:lnTo>
                  <a:lnTo>
                    <a:pt x="67" y="177"/>
                  </a:lnTo>
                  <a:lnTo>
                    <a:pt x="67" y="173"/>
                  </a:lnTo>
                  <a:lnTo>
                    <a:pt x="62" y="173"/>
                  </a:lnTo>
                  <a:lnTo>
                    <a:pt x="60" y="170"/>
                  </a:lnTo>
                  <a:lnTo>
                    <a:pt x="60" y="167"/>
                  </a:lnTo>
                  <a:lnTo>
                    <a:pt x="56" y="163"/>
                  </a:lnTo>
                  <a:lnTo>
                    <a:pt x="54" y="163"/>
                  </a:lnTo>
                  <a:lnTo>
                    <a:pt x="51" y="167"/>
                  </a:lnTo>
                  <a:lnTo>
                    <a:pt x="51" y="170"/>
                  </a:lnTo>
                  <a:lnTo>
                    <a:pt x="54" y="173"/>
                  </a:lnTo>
                  <a:lnTo>
                    <a:pt x="60" y="173"/>
                  </a:lnTo>
                  <a:lnTo>
                    <a:pt x="60" y="186"/>
                  </a:lnTo>
                  <a:lnTo>
                    <a:pt x="56" y="186"/>
                  </a:lnTo>
                  <a:lnTo>
                    <a:pt x="56" y="189"/>
                  </a:lnTo>
                  <a:lnTo>
                    <a:pt x="54" y="189"/>
                  </a:lnTo>
                  <a:lnTo>
                    <a:pt x="51" y="191"/>
                  </a:lnTo>
                  <a:lnTo>
                    <a:pt x="47" y="191"/>
                  </a:lnTo>
                  <a:lnTo>
                    <a:pt x="47" y="195"/>
                  </a:lnTo>
                  <a:lnTo>
                    <a:pt x="44" y="195"/>
                  </a:lnTo>
                  <a:lnTo>
                    <a:pt x="44" y="191"/>
                  </a:lnTo>
                  <a:lnTo>
                    <a:pt x="42" y="191"/>
                  </a:lnTo>
                  <a:lnTo>
                    <a:pt x="42" y="198"/>
                  </a:lnTo>
                  <a:lnTo>
                    <a:pt x="35" y="198"/>
                  </a:lnTo>
                  <a:lnTo>
                    <a:pt x="35" y="201"/>
                  </a:lnTo>
                  <a:lnTo>
                    <a:pt x="38" y="201"/>
                  </a:lnTo>
                  <a:lnTo>
                    <a:pt x="38" y="205"/>
                  </a:lnTo>
                  <a:lnTo>
                    <a:pt x="47" y="205"/>
                  </a:lnTo>
                  <a:lnTo>
                    <a:pt x="51" y="207"/>
                  </a:lnTo>
                  <a:lnTo>
                    <a:pt x="51" y="210"/>
                  </a:lnTo>
                  <a:lnTo>
                    <a:pt x="54" y="214"/>
                  </a:lnTo>
                  <a:lnTo>
                    <a:pt x="51" y="214"/>
                  </a:lnTo>
                  <a:lnTo>
                    <a:pt x="51" y="217"/>
                  </a:lnTo>
                  <a:lnTo>
                    <a:pt x="54" y="217"/>
                  </a:lnTo>
                  <a:lnTo>
                    <a:pt x="54" y="235"/>
                  </a:lnTo>
                  <a:lnTo>
                    <a:pt x="47" y="235"/>
                  </a:lnTo>
                  <a:lnTo>
                    <a:pt x="47" y="233"/>
                  </a:lnTo>
                  <a:lnTo>
                    <a:pt x="44" y="233"/>
                  </a:lnTo>
                  <a:lnTo>
                    <a:pt x="44" y="238"/>
                  </a:lnTo>
                  <a:lnTo>
                    <a:pt x="47" y="238"/>
                  </a:lnTo>
                  <a:lnTo>
                    <a:pt x="51" y="242"/>
                  </a:lnTo>
                  <a:lnTo>
                    <a:pt x="51" y="244"/>
                  </a:lnTo>
                  <a:lnTo>
                    <a:pt x="47" y="244"/>
                  </a:lnTo>
                  <a:lnTo>
                    <a:pt x="47" y="247"/>
                  </a:lnTo>
                  <a:lnTo>
                    <a:pt x="51" y="251"/>
                  </a:lnTo>
                  <a:lnTo>
                    <a:pt x="54" y="251"/>
                  </a:lnTo>
                  <a:lnTo>
                    <a:pt x="54" y="256"/>
                  </a:lnTo>
                  <a:lnTo>
                    <a:pt x="56" y="260"/>
                  </a:lnTo>
                  <a:lnTo>
                    <a:pt x="54" y="260"/>
                  </a:lnTo>
                  <a:lnTo>
                    <a:pt x="56" y="263"/>
                  </a:lnTo>
                  <a:lnTo>
                    <a:pt x="56" y="270"/>
                  </a:lnTo>
                  <a:lnTo>
                    <a:pt x="54" y="270"/>
                  </a:lnTo>
                  <a:lnTo>
                    <a:pt x="54" y="266"/>
                  </a:lnTo>
                  <a:lnTo>
                    <a:pt x="47" y="272"/>
                  </a:lnTo>
                  <a:lnTo>
                    <a:pt x="42" y="272"/>
                  </a:lnTo>
                  <a:lnTo>
                    <a:pt x="38" y="270"/>
                  </a:lnTo>
                  <a:lnTo>
                    <a:pt x="38" y="272"/>
                  </a:lnTo>
                  <a:lnTo>
                    <a:pt x="19" y="272"/>
                  </a:lnTo>
                  <a:lnTo>
                    <a:pt x="19" y="275"/>
                  </a:lnTo>
                  <a:lnTo>
                    <a:pt x="16" y="275"/>
                  </a:lnTo>
                  <a:lnTo>
                    <a:pt x="19" y="279"/>
                  </a:lnTo>
                  <a:lnTo>
                    <a:pt x="16" y="279"/>
                  </a:lnTo>
                  <a:lnTo>
                    <a:pt x="19" y="282"/>
                  </a:lnTo>
                  <a:lnTo>
                    <a:pt x="23" y="282"/>
                  </a:lnTo>
                  <a:lnTo>
                    <a:pt x="23" y="284"/>
                  </a:lnTo>
                  <a:lnTo>
                    <a:pt x="16" y="284"/>
                  </a:lnTo>
                  <a:lnTo>
                    <a:pt x="16" y="288"/>
                  </a:lnTo>
                  <a:lnTo>
                    <a:pt x="19" y="288"/>
                  </a:lnTo>
                  <a:lnTo>
                    <a:pt x="19" y="294"/>
                  </a:lnTo>
                  <a:lnTo>
                    <a:pt x="23" y="298"/>
                  </a:lnTo>
                  <a:lnTo>
                    <a:pt x="23" y="303"/>
                  </a:lnTo>
                  <a:lnTo>
                    <a:pt x="26" y="303"/>
                  </a:lnTo>
                  <a:lnTo>
                    <a:pt x="26" y="310"/>
                  </a:lnTo>
                  <a:lnTo>
                    <a:pt x="23" y="310"/>
                  </a:lnTo>
                  <a:lnTo>
                    <a:pt x="19" y="312"/>
                  </a:lnTo>
                  <a:lnTo>
                    <a:pt x="16" y="312"/>
                  </a:lnTo>
                  <a:lnTo>
                    <a:pt x="16" y="319"/>
                  </a:lnTo>
                  <a:lnTo>
                    <a:pt x="14" y="322"/>
                  </a:lnTo>
                  <a:lnTo>
                    <a:pt x="4" y="322"/>
                  </a:lnTo>
                  <a:lnTo>
                    <a:pt x="0" y="319"/>
                  </a:lnTo>
                  <a:lnTo>
                    <a:pt x="0" y="331"/>
                  </a:lnTo>
                  <a:lnTo>
                    <a:pt x="4" y="331"/>
                  </a:lnTo>
                  <a:lnTo>
                    <a:pt x="4" y="335"/>
                  </a:lnTo>
                  <a:lnTo>
                    <a:pt x="35" y="335"/>
                  </a:lnTo>
                  <a:lnTo>
                    <a:pt x="35" y="338"/>
                  </a:lnTo>
                  <a:lnTo>
                    <a:pt x="38" y="335"/>
                  </a:lnTo>
                  <a:lnTo>
                    <a:pt x="38" y="338"/>
                  </a:lnTo>
                  <a:lnTo>
                    <a:pt x="42" y="340"/>
                  </a:lnTo>
                  <a:lnTo>
                    <a:pt x="42" y="344"/>
                  </a:lnTo>
                  <a:lnTo>
                    <a:pt x="47" y="344"/>
                  </a:lnTo>
                  <a:lnTo>
                    <a:pt x="60" y="338"/>
                  </a:lnTo>
                  <a:lnTo>
                    <a:pt x="63" y="331"/>
                  </a:lnTo>
                  <a:lnTo>
                    <a:pt x="67" y="331"/>
                  </a:lnTo>
                  <a:lnTo>
                    <a:pt x="76" y="322"/>
                  </a:lnTo>
                  <a:lnTo>
                    <a:pt x="79" y="322"/>
                  </a:lnTo>
                  <a:lnTo>
                    <a:pt x="79" y="319"/>
                  </a:lnTo>
                  <a:lnTo>
                    <a:pt x="82" y="316"/>
                  </a:lnTo>
                  <a:lnTo>
                    <a:pt x="86" y="316"/>
                  </a:lnTo>
                  <a:lnTo>
                    <a:pt x="86" y="312"/>
                  </a:lnTo>
                  <a:lnTo>
                    <a:pt x="91" y="307"/>
                  </a:lnTo>
                  <a:lnTo>
                    <a:pt x="91" y="303"/>
                  </a:lnTo>
                  <a:lnTo>
                    <a:pt x="98" y="298"/>
                  </a:lnTo>
                  <a:lnTo>
                    <a:pt x="100" y="291"/>
                  </a:lnTo>
                  <a:lnTo>
                    <a:pt x="107" y="288"/>
                  </a:lnTo>
                  <a:lnTo>
                    <a:pt x="107" y="284"/>
                  </a:lnTo>
                  <a:lnTo>
                    <a:pt x="110" y="284"/>
                  </a:lnTo>
                  <a:lnTo>
                    <a:pt x="116" y="279"/>
                  </a:lnTo>
                  <a:lnTo>
                    <a:pt x="123" y="279"/>
                  </a:lnTo>
                  <a:lnTo>
                    <a:pt x="123" y="275"/>
                  </a:lnTo>
                  <a:lnTo>
                    <a:pt x="126" y="272"/>
                  </a:lnTo>
                  <a:lnTo>
                    <a:pt x="132" y="272"/>
                  </a:lnTo>
                  <a:lnTo>
                    <a:pt x="132" y="270"/>
                  </a:lnTo>
                  <a:lnTo>
                    <a:pt x="135" y="270"/>
                  </a:lnTo>
                  <a:lnTo>
                    <a:pt x="144" y="260"/>
                  </a:lnTo>
                  <a:lnTo>
                    <a:pt x="151" y="256"/>
                  </a:lnTo>
                  <a:lnTo>
                    <a:pt x="153" y="254"/>
                  </a:lnTo>
                  <a:lnTo>
                    <a:pt x="156" y="247"/>
                  </a:lnTo>
                  <a:lnTo>
                    <a:pt x="156" y="244"/>
                  </a:lnTo>
                  <a:lnTo>
                    <a:pt x="160" y="244"/>
                  </a:lnTo>
                  <a:lnTo>
                    <a:pt x="165" y="238"/>
                  </a:lnTo>
                  <a:lnTo>
                    <a:pt x="165" y="229"/>
                  </a:lnTo>
                  <a:lnTo>
                    <a:pt x="172" y="219"/>
                  </a:lnTo>
                  <a:lnTo>
                    <a:pt x="175" y="210"/>
                  </a:lnTo>
                  <a:lnTo>
                    <a:pt x="181" y="205"/>
                  </a:lnTo>
                  <a:lnTo>
                    <a:pt x="181" y="201"/>
                  </a:lnTo>
                  <a:lnTo>
                    <a:pt x="184" y="198"/>
                  </a:lnTo>
                  <a:lnTo>
                    <a:pt x="191" y="195"/>
                  </a:lnTo>
                  <a:lnTo>
                    <a:pt x="191" y="191"/>
                  </a:lnTo>
                  <a:lnTo>
                    <a:pt x="193" y="189"/>
                  </a:lnTo>
                  <a:lnTo>
                    <a:pt x="197" y="189"/>
                  </a:lnTo>
                  <a:lnTo>
                    <a:pt x="197" y="186"/>
                  </a:lnTo>
                  <a:lnTo>
                    <a:pt x="200" y="182"/>
                  </a:lnTo>
                  <a:lnTo>
                    <a:pt x="200" y="170"/>
                  </a:lnTo>
                  <a:lnTo>
                    <a:pt x="197" y="167"/>
                  </a:lnTo>
                  <a:lnTo>
                    <a:pt x="197" y="163"/>
                  </a:lnTo>
                  <a:lnTo>
                    <a:pt x="200" y="161"/>
                  </a:lnTo>
                  <a:lnTo>
                    <a:pt x="197" y="161"/>
                  </a:lnTo>
                  <a:lnTo>
                    <a:pt x="197" y="158"/>
                  </a:lnTo>
                  <a:lnTo>
                    <a:pt x="200" y="158"/>
                  </a:lnTo>
                  <a:lnTo>
                    <a:pt x="203" y="154"/>
                  </a:lnTo>
                  <a:lnTo>
                    <a:pt x="203" y="149"/>
                  </a:lnTo>
                  <a:lnTo>
                    <a:pt x="200" y="145"/>
                  </a:lnTo>
                  <a:lnTo>
                    <a:pt x="203" y="142"/>
                  </a:lnTo>
                  <a:lnTo>
                    <a:pt x="203" y="139"/>
                  </a:lnTo>
                  <a:lnTo>
                    <a:pt x="207" y="135"/>
                  </a:lnTo>
                  <a:lnTo>
                    <a:pt x="207" y="133"/>
                  </a:lnTo>
                  <a:lnTo>
                    <a:pt x="209" y="126"/>
                  </a:lnTo>
                  <a:lnTo>
                    <a:pt x="207" y="126"/>
                  </a:lnTo>
                  <a:lnTo>
                    <a:pt x="209" y="123"/>
                  </a:lnTo>
                  <a:lnTo>
                    <a:pt x="216" y="123"/>
                  </a:lnTo>
                  <a:lnTo>
                    <a:pt x="219" y="121"/>
                  </a:lnTo>
                  <a:lnTo>
                    <a:pt x="221" y="121"/>
                  </a:lnTo>
                  <a:lnTo>
                    <a:pt x="221" y="117"/>
                  </a:lnTo>
                  <a:lnTo>
                    <a:pt x="228" y="117"/>
                  </a:lnTo>
                  <a:lnTo>
                    <a:pt x="228" y="114"/>
                  </a:lnTo>
                  <a:lnTo>
                    <a:pt x="221" y="114"/>
                  </a:lnTo>
                  <a:lnTo>
                    <a:pt x="219" y="111"/>
                  </a:lnTo>
                  <a:lnTo>
                    <a:pt x="219" y="105"/>
                  </a:lnTo>
                  <a:lnTo>
                    <a:pt x="216" y="107"/>
                  </a:lnTo>
                  <a:lnTo>
                    <a:pt x="216" y="98"/>
                  </a:lnTo>
                  <a:lnTo>
                    <a:pt x="212" y="98"/>
                  </a:lnTo>
                  <a:lnTo>
                    <a:pt x="216" y="95"/>
                  </a:lnTo>
                  <a:lnTo>
                    <a:pt x="212" y="93"/>
                  </a:lnTo>
                  <a:lnTo>
                    <a:pt x="216" y="93"/>
                  </a:lnTo>
                  <a:lnTo>
                    <a:pt x="219" y="89"/>
                  </a:lnTo>
                  <a:lnTo>
                    <a:pt x="219" y="86"/>
                  </a:lnTo>
                  <a:lnTo>
                    <a:pt x="216" y="86"/>
                  </a:lnTo>
                  <a:lnTo>
                    <a:pt x="216" y="83"/>
                  </a:lnTo>
                  <a:lnTo>
                    <a:pt x="219" y="79"/>
                  </a:lnTo>
                  <a:lnTo>
                    <a:pt x="221" y="79"/>
                  </a:lnTo>
                  <a:lnTo>
                    <a:pt x="221" y="77"/>
                  </a:lnTo>
                  <a:lnTo>
                    <a:pt x="219" y="77"/>
                  </a:lnTo>
                  <a:lnTo>
                    <a:pt x="221" y="74"/>
                  </a:lnTo>
                  <a:lnTo>
                    <a:pt x="219" y="74"/>
                  </a:lnTo>
                  <a:lnTo>
                    <a:pt x="219" y="67"/>
                  </a:lnTo>
                  <a:lnTo>
                    <a:pt x="221" y="65"/>
                  </a:lnTo>
                  <a:lnTo>
                    <a:pt x="221" y="56"/>
                  </a:lnTo>
                  <a:lnTo>
                    <a:pt x="225" y="56"/>
                  </a:lnTo>
                  <a:lnTo>
                    <a:pt x="228" y="53"/>
                  </a:lnTo>
                  <a:lnTo>
                    <a:pt x="231" y="46"/>
                  </a:lnTo>
                  <a:lnTo>
                    <a:pt x="235" y="46"/>
                  </a:lnTo>
                  <a:lnTo>
                    <a:pt x="235" y="44"/>
                  </a:lnTo>
                  <a:lnTo>
                    <a:pt x="237" y="44"/>
                  </a:lnTo>
                  <a:lnTo>
                    <a:pt x="237" y="40"/>
                  </a:lnTo>
                  <a:lnTo>
                    <a:pt x="240" y="40"/>
                  </a:lnTo>
                  <a:lnTo>
                    <a:pt x="240" y="37"/>
                  </a:lnTo>
                  <a:lnTo>
                    <a:pt x="243" y="37"/>
                  </a:lnTo>
                  <a:lnTo>
                    <a:pt x="243" y="34"/>
                  </a:lnTo>
                  <a:lnTo>
                    <a:pt x="247" y="34"/>
                  </a:lnTo>
                  <a:lnTo>
                    <a:pt x="247" y="30"/>
                  </a:lnTo>
                  <a:lnTo>
                    <a:pt x="249" y="30"/>
                  </a:lnTo>
                  <a:lnTo>
                    <a:pt x="249" y="28"/>
                  </a:lnTo>
                  <a:lnTo>
                    <a:pt x="252" y="25"/>
                  </a:lnTo>
                  <a:lnTo>
                    <a:pt x="249" y="25"/>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8" name="Freeform 58"/>
            <p:cNvSpPr>
              <a:spLocks noChangeAspect="1"/>
            </p:cNvSpPr>
            <p:nvPr/>
          </p:nvSpPr>
          <p:spPr bwMode="auto">
            <a:xfrm>
              <a:off x="449" y="732"/>
              <a:ext cx="0" cy="0"/>
            </a:xfrm>
            <a:custGeom>
              <a:avLst/>
              <a:gdLst>
                <a:gd name="T0" fmla="*/ 3 h 3"/>
                <a:gd name="T1" fmla="*/ 0 h 3"/>
                <a:gd name="T2" fmla="*/ 3 h 3"/>
                <a:gd name="T3" fmla="*/ 3 h 3"/>
              </a:gdLst>
              <a:ahLst/>
              <a:cxnLst>
                <a:cxn ang="0">
                  <a:pos x="0" y="T0"/>
                </a:cxn>
                <a:cxn ang="0">
                  <a:pos x="0" y="T1"/>
                </a:cxn>
                <a:cxn ang="0">
                  <a:pos x="0" y="T2"/>
                </a:cxn>
                <a:cxn ang="0">
                  <a:pos x="0" y="T3"/>
                </a:cxn>
              </a:cxnLst>
              <a:rect l="0" t="0" r="r" b="b"/>
              <a:pathLst>
                <a:path h="3">
                  <a:moveTo>
                    <a:pt x="0" y="3"/>
                  </a:moveTo>
                  <a:lnTo>
                    <a:pt x="0" y="0"/>
                  </a:lnTo>
                  <a:lnTo>
                    <a:pt x="0" y="3"/>
                  </a:lnTo>
                  <a:lnTo>
                    <a:pt x="0"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9" name="Freeform 59"/>
            <p:cNvSpPr>
              <a:spLocks noChangeAspect="1"/>
            </p:cNvSpPr>
            <p:nvPr/>
          </p:nvSpPr>
          <p:spPr bwMode="auto">
            <a:xfrm>
              <a:off x="449" y="732"/>
              <a:ext cx="0" cy="0"/>
            </a:xfrm>
            <a:custGeom>
              <a:avLst/>
              <a:gdLst>
                <a:gd name="T0" fmla="*/ 3 h 3"/>
                <a:gd name="T1" fmla="*/ 0 h 3"/>
                <a:gd name="T2" fmla="*/ 3 h 3"/>
              </a:gdLst>
              <a:ahLst/>
              <a:cxnLst>
                <a:cxn ang="0">
                  <a:pos x="0" y="T0"/>
                </a:cxn>
                <a:cxn ang="0">
                  <a:pos x="0" y="T1"/>
                </a:cxn>
                <a:cxn ang="0">
                  <a:pos x="0" y="T2"/>
                </a:cxn>
              </a:cxnLst>
              <a:rect l="0" t="0" r="r" b="b"/>
              <a:pathLst>
                <a:path h="3">
                  <a:moveTo>
                    <a:pt x="0" y="3"/>
                  </a:moveTo>
                  <a:lnTo>
                    <a:pt x="0" y="0"/>
                  </a:lnTo>
                  <a:lnTo>
                    <a:pt x="0"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0" name="Freeform 60"/>
            <p:cNvSpPr>
              <a:spLocks noChangeAspect="1"/>
            </p:cNvSpPr>
            <p:nvPr/>
          </p:nvSpPr>
          <p:spPr bwMode="auto">
            <a:xfrm>
              <a:off x="517" y="625"/>
              <a:ext cx="1" cy="1"/>
            </a:xfrm>
            <a:custGeom>
              <a:avLst/>
              <a:gdLst>
                <a:gd name="T0" fmla="*/ 7 w 9"/>
                <a:gd name="T1" fmla="*/ 4 h 18"/>
                <a:gd name="T2" fmla="*/ 9 w 9"/>
                <a:gd name="T3" fmla="*/ 0 h 18"/>
                <a:gd name="T4" fmla="*/ 7 w 9"/>
                <a:gd name="T5" fmla="*/ 0 h 18"/>
                <a:gd name="T6" fmla="*/ 0 w 9"/>
                <a:gd name="T7" fmla="*/ 16 h 18"/>
                <a:gd name="T8" fmla="*/ 4 w 9"/>
                <a:gd name="T9" fmla="*/ 18 h 18"/>
                <a:gd name="T10" fmla="*/ 4 w 9"/>
                <a:gd name="T11" fmla="*/ 16 h 18"/>
                <a:gd name="T12" fmla="*/ 7 w 9"/>
                <a:gd name="T13" fmla="*/ 4 h 18"/>
                <a:gd name="T14" fmla="*/ 7 w 9"/>
                <a:gd name="T15" fmla="*/ 4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8">
                  <a:moveTo>
                    <a:pt x="7" y="4"/>
                  </a:moveTo>
                  <a:lnTo>
                    <a:pt x="9" y="0"/>
                  </a:lnTo>
                  <a:lnTo>
                    <a:pt x="7" y="0"/>
                  </a:lnTo>
                  <a:lnTo>
                    <a:pt x="0" y="16"/>
                  </a:lnTo>
                  <a:lnTo>
                    <a:pt x="4" y="18"/>
                  </a:lnTo>
                  <a:lnTo>
                    <a:pt x="4" y="16"/>
                  </a:lnTo>
                  <a:lnTo>
                    <a:pt x="7" y="4"/>
                  </a:lnTo>
                  <a:lnTo>
                    <a:pt x="7"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1" name="Freeform 61"/>
            <p:cNvSpPr>
              <a:spLocks noChangeAspect="1"/>
            </p:cNvSpPr>
            <p:nvPr/>
          </p:nvSpPr>
          <p:spPr bwMode="auto">
            <a:xfrm>
              <a:off x="517" y="625"/>
              <a:ext cx="1" cy="1"/>
            </a:xfrm>
            <a:custGeom>
              <a:avLst/>
              <a:gdLst>
                <a:gd name="T0" fmla="*/ 7 w 9"/>
                <a:gd name="T1" fmla="*/ 4 h 18"/>
                <a:gd name="T2" fmla="*/ 9 w 9"/>
                <a:gd name="T3" fmla="*/ 0 h 18"/>
                <a:gd name="T4" fmla="*/ 7 w 9"/>
                <a:gd name="T5" fmla="*/ 0 h 18"/>
                <a:gd name="T6" fmla="*/ 0 w 9"/>
                <a:gd name="T7" fmla="*/ 16 h 18"/>
                <a:gd name="T8" fmla="*/ 4 w 9"/>
                <a:gd name="T9" fmla="*/ 18 h 18"/>
                <a:gd name="T10" fmla="*/ 4 w 9"/>
                <a:gd name="T11" fmla="*/ 16 h 18"/>
                <a:gd name="T12" fmla="*/ 7 w 9"/>
                <a:gd name="T13" fmla="*/ 4 h 18"/>
              </a:gdLst>
              <a:ahLst/>
              <a:cxnLst>
                <a:cxn ang="0">
                  <a:pos x="T0" y="T1"/>
                </a:cxn>
                <a:cxn ang="0">
                  <a:pos x="T2" y="T3"/>
                </a:cxn>
                <a:cxn ang="0">
                  <a:pos x="T4" y="T5"/>
                </a:cxn>
                <a:cxn ang="0">
                  <a:pos x="T6" y="T7"/>
                </a:cxn>
                <a:cxn ang="0">
                  <a:pos x="T8" y="T9"/>
                </a:cxn>
                <a:cxn ang="0">
                  <a:pos x="T10" y="T11"/>
                </a:cxn>
                <a:cxn ang="0">
                  <a:pos x="T12" y="T13"/>
                </a:cxn>
              </a:cxnLst>
              <a:rect l="0" t="0" r="r" b="b"/>
              <a:pathLst>
                <a:path w="9" h="18">
                  <a:moveTo>
                    <a:pt x="7" y="4"/>
                  </a:moveTo>
                  <a:lnTo>
                    <a:pt x="9" y="0"/>
                  </a:lnTo>
                  <a:lnTo>
                    <a:pt x="7" y="0"/>
                  </a:lnTo>
                  <a:lnTo>
                    <a:pt x="0" y="16"/>
                  </a:lnTo>
                  <a:lnTo>
                    <a:pt x="4" y="18"/>
                  </a:lnTo>
                  <a:lnTo>
                    <a:pt x="4" y="16"/>
                  </a:lnTo>
                  <a:lnTo>
                    <a:pt x="7"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6" name="Freeform 62"/>
            <p:cNvSpPr>
              <a:spLocks noChangeAspect="1"/>
            </p:cNvSpPr>
            <p:nvPr/>
          </p:nvSpPr>
          <p:spPr bwMode="auto">
            <a:xfrm>
              <a:off x="0" y="0"/>
              <a:ext cx="1120" cy="1123"/>
            </a:xfrm>
            <a:custGeom>
              <a:avLst/>
              <a:gdLst>
                <a:gd name="T0" fmla="*/ 10651 w 11197"/>
                <a:gd name="T1" fmla="*/ 1251 h 11222"/>
                <a:gd name="T2" fmla="*/ 10269 w 11197"/>
                <a:gd name="T3" fmla="*/ 855 h 11222"/>
                <a:gd name="T4" fmla="*/ 10295 w 11197"/>
                <a:gd name="T5" fmla="*/ 347 h 11222"/>
                <a:gd name="T6" fmla="*/ 9612 w 11197"/>
                <a:gd name="T7" fmla="*/ 99 h 11222"/>
                <a:gd name="T8" fmla="*/ 9283 w 11197"/>
                <a:gd name="T9" fmla="*/ 412 h 11222"/>
                <a:gd name="T10" fmla="*/ 9078 w 11197"/>
                <a:gd name="T11" fmla="*/ 818 h 11222"/>
                <a:gd name="T12" fmla="*/ 8973 w 11197"/>
                <a:gd name="T13" fmla="*/ 1219 h 11222"/>
                <a:gd name="T14" fmla="*/ 8973 w 11197"/>
                <a:gd name="T15" fmla="*/ 1927 h 11222"/>
                <a:gd name="T16" fmla="*/ 8532 w 11197"/>
                <a:gd name="T17" fmla="*/ 2845 h 11222"/>
                <a:gd name="T18" fmla="*/ 7654 w 11197"/>
                <a:gd name="T19" fmla="*/ 3561 h 11222"/>
                <a:gd name="T20" fmla="*/ 6971 w 11197"/>
                <a:gd name="T21" fmla="*/ 3815 h 11222"/>
                <a:gd name="T22" fmla="*/ 6370 w 11197"/>
                <a:gd name="T23" fmla="*/ 4223 h 11222"/>
                <a:gd name="T24" fmla="*/ 5836 w 11197"/>
                <a:gd name="T25" fmla="*/ 4768 h 11222"/>
                <a:gd name="T26" fmla="*/ 5656 w 11197"/>
                <a:gd name="T27" fmla="*/ 5393 h 11222"/>
                <a:gd name="T28" fmla="*/ 5426 w 11197"/>
                <a:gd name="T29" fmla="*/ 5948 h 11222"/>
                <a:gd name="T30" fmla="*/ 5060 w 11197"/>
                <a:gd name="T31" fmla="*/ 6365 h 11222"/>
                <a:gd name="T32" fmla="*/ 4678 w 11197"/>
                <a:gd name="T33" fmla="*/ 7048 h 11222"/>
                <a:gd name="T34" fmla="*/ 4263 w 11197"/>
                <a:gd name="T35" fmla="*/ 7416 h 11222"/>
                <a:gd name="T36" fmla="*/ 3766 w 11197"/>
                <a:gd name="T37" fmla="*/ 7806 h 11222"/>
                <a:gd name="T38" fmla="*/ 3118 w 11197"/>
                <a:gd name="T39" fmla="*/ 8392 h 11222"/>
                <a:gd name="T40" fmla="*/ 2618 w 11197"/>
                <a:gd name="T41" fmla="*/ 8588 h 11222"/>
                <a:gd name="T42" fmla="*/ 2091 w 11197"/>
                <a:gd name="T43" fmla="*/ 8733 h 11222"/>
                <a:gd name="T44" fmla="*/ 1631 w 11197"/>
                <a:gd name="T45" fmla="*/ 9031 h 11222"/>
                <a:gd name="T46" fmla="*/ 993 w 11197"/>
                <a:gd name="T47" fmla="*/ 9348 h 11222"/>
                <a:gd name="T48" fmla="*/ 291 w 11197"/>
                <a:gd name="T49" fmla="*/ 9633 h 11222"/>
                <a:gd name="T50" fmla="*/ 410 w 11197"/>
                <a:gd name="T51" fmla="*/ 10031 h 11222"/>
                <a:gd name="T52" fmla="*/ 489 w 11197"/>
                <a:gd name="T53" fmla="*/ 10691 h 11222"/>
                <a:gd name="T54" fmla="*/ 993 w 11197"/>
                <a:gd name="T55" fmla="*/ 10688 h 11222"/>
                <a:gd name="T56" fmla="*/ 1163 w 11197"/>
                <a:gd name="T57" fmla="*/ 10117 h 11222"/>
                <a:gd name="T58" fmla="*/ 1874 w 11197"/>
                <a:gd name="T59" fmla="*/ 10185 h 11222"/>
                <a:gd name="T60" fmla="*/ 1824 w 11197"/>
                <a:gd name="T61" fmla="*/ 10663 h 11222"/>
                <a:gd name="T62" fmla="*/ 2212 w 11197"/>
                <a:gd name="T63" fmla="*/ 10642 h 11222"/>
                <a:gd name="T64" fmla="*/ 2705 w 11197"/>
                <a:gd name="T65" fmla="*/ 10511 h 11222"/>
                <a:gd name="T66" fmla="*/ 3242 w 11197"/>
                <a:gd name="T67" fmla="*/ 10502 h 11222"/>
                <a:gd name="T68" fmla="*/ 3500 w 11197"/>
                <a:gd name="T69" fmla="*/ 10083 h 11222"/>
                <a:gd name="T70" fmla="*/ 3829 w 11197"/>
                <a:gd name="T71" fmla="*/ 9602 h 11222"/>
                <a:gd name="T72" fmla="*/ 4402 w 11197"/>
                <a:gd name="T73" fmla="*/ 9407 h 11222"/>
                <a:gd name="T74" fmla="*/ 4697 w 11197"/>
                <a:gd name="T75" fmla="*/ 9838 h 11222"/>
                <a:gd name="T76" fmla="*/ 5060 w 11197"/>
                <a:gd name="T77" fmla="*/ 10406 h 11222"/>
                <a:gd name="T78" fmla="*/ 5113 w 11197"/>
                <a:gd name="T79" fmla="*/ 10992 h 11222"/>
                <a:gd name="T80" fmla="*/ 5647 w 11197"/>
                <a:gd name="T81" fmla="*/ 11150 h 11222"/>
                <a:gd name="T82" fmla="*/ 6056 w 11197"/>
                <a:gd name="T83" fmla="*/ 10744 h 11222"/>
                <a:gd name="T84" fmla="*/ 6407 w 11197"/>
                <a:gd name="T85" fmla="*/ 10285 h 11222"/>
                <a:gd name="T86" fmla="*/ 6584 w 11197"/>
                <a:gd name="T87" fmla="*/ 9773 h 11222"/>
                <a:gd name="T88" fmla="*/ 7192 w 11197"/>
                <a:gd name="T89" fmla="*/ 9373 h 11222"/>
                <a:gd name="T90" fmla="*/ 7635 w 11197"/>
                <a:gd name="T91" fmla="*/ 9658 h 11222"/>
                <a:gd name="T92" fmla="*/ 7996 w 11197"/>
                <a:gd name="T93" fmla="*/ 9758 h 11222"/>
                <a:gd name="T94" fmla="*/ 7980 w 11197"/>
                <a:gd name="T95" fmla="*/ 9103 h 11222"/>
                <a:gd name="T96" fmla="*/ 7880 w 11197"/>
                <a:gd name="T97" fmla="*/ 8379 h 11222"/>
                <a:gd name="T98" fmla="*/ 7657 w 11197"/>
                <a:gd name="T99" fmla="*/ 7964 h 11222"/>
                <a:gd name="T100" fmla="*/ 7887 w 11197"/>
                <a:gd name="T101" fmla="*/ 7232 h 11222"/>
                <a:gd name="T102" fmla="*/ 8085 w 11197"/>
                <a:gd name="T103" fmla="*/ 6813 h 11222"/>
                <a:gd name="T104" fmla="*/ 8761 w 11197"/>
                <a:gd name="T105" fmla="*/ 6593 h 11222"/>
                <a:gd name="T106" fmla="*/ 9370 w 11197"/>
                <a:gd name="T107" fmla="*/ 6428 h 11222"/>
                <a:gd name="T108" fmla="*/ 9572 w 11197"/>
                <a:gd name="T109" fmla="*/ 6062 h 11222"/>
                <a:gd name="T110" fmla="*/ 9605 w 11197"/>
                <a:gd name="T111" fmla="*/ 5526 h 11222"/>
                <a:gd name="T112" fmla="*/ 9962 w 11197"/>
                <a:gd name="T113" fmla="*/ 5082 h 11222"/>
                <a:gd name="T114" fmla="*/ 10357 w 11197"/>
                <a:gd name="T115" fmla="*/ 4465 h 11222"/>
                <a:gd name="T116" fmla="*/ 9859 w 11197"/>
                <a:gd name="T117" fmla="*/ 4074 h 11222"/>
                <a:gd name="T118" fmla="*/ 9987 w 11197"/>
                <a:gd name="T119" fmla="*/ 3428 h 11222"/>
                <a:gd name="T120" fmla="*/ 10078 w 11197"/>
                <a:gd name="T121" fmla="*/ 2894 h 11222"/>
                <a:gd name="T122" fmla="*/ 10273 w 11197"/>
                <a:gd name="T123" fmla="*/ 2144 h 11222"/>
                <a:gd name="T124" fmla="*/ 10803 w 11197"/>
                <a:gd name="T125" fmla="*/ 2100 h 1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197" h="11222">
                  <a:moveTo>
                    <a:pt x="11194" y="1650"/>
                  </a:moveTo>
                  <a:lnTo>
                    <a:pt x="11197" y="1647"/>
                  </a:lnTo>
                  <a:lnTo>
                    <a:pt x="11197" y="1641"/>
                  </a:lnTo>
                  <a:lnTo>
                    <a:pt x="11194" y="1638"/>
                  </a:lnTo>
                  <a:lnTo>
                    <a:pt x="11194" y="1629"/>
                  </a:lnTo>
                  <a:lnTo>
                    <a:pt x="11192" y="1625"/>
                  </a:lnTo>
                  <a:lnTo>
                    <a:pt x="11192" y="1607"/>
                  </a:lnTo>
                  <a:lnTo>
                    <a:pt x="11185" y="1603"/>
                  </a:lnTo>
                  <a:lnTo>
                    <a:pt x="11176" y="1598"/>
                  </a:lnTo>
                  <a:lnTo>
                    <a:pt x="11154" y="1575"/>
                  </a:lnTo>
                  <a:lnTo>
                    <a:pt x="11150" y="1575"/>
                  </a:lnTo>
                  <a:lnTo>
                    <a:pt x="11145" y="1570"/>
                  </a:lnTo>
                  <a:lnTo>
                    <a:pt x="11145" y="1566"/>
                  </a:lnTo>
                  <a:lnTo>
                    <a:pt x="11141" y="1563"/>
                  </a:lnTo>
                  <a:lnTo>
                    <a:pt x="11141" y="1561"/>
                  </a:lnTo>
                  <a:lnTo>
                    <a:pt x="11132" y="1561"/>
                  </a:lnTo>
                  <a:lnTo>
                    <a:pt x="11129" y="1557"/>
                  </a:lnTo>
                  <a:lnTo>
                    <a:pt x="11123" y="1554"/>
                  </a:lnTo>
                  <a:lnTo>
                    <a:pt x="11113" y="1554"/>
                  </a:lnTo>
                  <a:lnTo>
                    <a:pt x="11101" y="1551"/>
                  </a:lnTo>
                  <a:lnTo>
                    <a:pt x="11095" y="1545"/>
                  </a:lnTo>
                  <a:lnTo>
                    <a:pt x="11095" y="1526"/>
                  </a:lnTo>
                  <a:lnTo>
                    <a:pt x="11092" y="1524"/>
                  </a:lnTo>
                  <a:lnTo>
                    <a:pt x="11092" y="1520"/>
                  </a:lnTo>
                  <a:lnTo>
                    <a:pt x="11089" y="1514"/>
                  </a:lnTo>
                  <a:lnTo>
                    <a:pt x="11085" y="1510"/>
                  </a:lnTo>
                  <a:lnTo>
                    <a:pt x="11085" y="1508"/>
                  </a:lnTo>
                  <a:lnTo>
                    <a:pt x="11083" y="1505"/>
                  </a:lnTo>
                  <a:lnTo>
                    <a:pt x="11083" y="1486"/>
                  </a:lnTo>
                  <a:lnTo>
                    <a:pt x="11080" y="1486"/>
                  </a:lnTo>
                  <a:lnTo>
                    <a:pt x="11080" y="1482"/>
                  </a:lnTo>
                  <a:lnTo>
                    <a:pt x="11073" y="1470"/>
                  </a:lnTo>
                  <a:lnTo>
                    <a:pt x="11073" y="1461"/>
                  </a:lnTo>
                  <a:lnTo>
                    <a:pt x="11067" y="1461"/>
                  </a:lnTo>
                  <a:lnTo>
                    <a:pt x="11064" y="1458"/>
                  </a:lnTo>
                  <a:lnTo>
                    <a:pt x="11057" y="1454"/>
                  </a:lnTo>
                  <a:lnTo>
                    <a:pt x="11052" y="1449"/>
                  </a:lnTo>
                  <a:lnTo>
                    <a:pt x="11052" y="1445"/>
                  </a:lnTo>
                  <a:lnTo>
                    <a:pt x="11048" y="1442"/>
                  </a:lnTo>
                  <a:lnTo>
                    <a:pt x="11045" y="1442"/>
                  </a:lnTo>
                  <a:lnTo>
                    <a:pt x="11036" y="1433"/>
                  </a:lnTo>
                  <a:lnTo>
                    <a:pt x="11033" y="1433"/>
                  </a:lnTo>
                  <a:lnTo>
                    <a:pt x="11033" y="1426"/>
                  </a:lnTo>
                  <a:lnTo>
                    <a:pt x="11029" y="1424"/>
                  </a:lnTo>
                  <a:lnTo>
                    <a:pt x="11029" y="1417"/>
                  </a:lnTo>
                  <a:lnTo>
                    <a:pt x="11027" y="1412"/>
                  </a:lnTo>
                  <a:lnTo>
                    <a:pt x="11027" y="1408"/>
                  </a:lnTo>
                  <a:lnTo>
                    <a:pt x="11020" y="1402"/>
                  </a:lnTo>
                  <a:lnTo>
                    <a:pt x="11020" y="1398"/>
                  </a:lnTo>
                  <a:lnTo>
                    <a:pt x="11015" y="1398"/>
                  </a:lnTo>
                  <a:lnTo>
                    <a:pt x="11011" y="1396"/>
                  </a:lnTo>
                  <a:lnTo>
                    <a:pt x="11008" y="1389"/>
                  </a:lnTo>
                  <a:lnTo>
                    <a:pt x="11001" y="1384"/>
                  </a:lnTo>
                  <a:lnTo>
                    <a:pt x="10996" y="1380"/>
                  </a:lnTo>
                  <a:lnTo>
                    <a:pt x="10992" y="1377"/>
                  </a:lnTo>
                  <a:lnTo>
                    <a:pt x="10989" y="1377"/>
                  </a:lnTo>
                  <a:lnTo>
                    <a:pt x="10987" y="1374"/>
                  </a:lnTo>
                  <a:lnTo>
                    <a:pt x="10987" y="1370"/>
                  </a:lnTo>
                  <a:lnTo>
                    <a:pt x="10983" y="1368"/>
                  </a:lnTo>
                  <a:lnTo>
                    <a:pt x="10983" y="1365"/>
                  </a:lnTo>
                  <a:lnTo>
                    <a:pt x="10980" y="1365"/>
                  </a:lnTo>
                  <a:lnTo>
                    <a:pt x="10977" y="1361"/>
                  </a:lnTo>
                  <a:lnTo>
                    <a:pt x="10965" y="1361"/>
                  </a:lnTo>
                  <a:lnTo>
                    <a:pt x="10965" y="1365"/>
                  </a:lnTo>
                  <a:lnTo>
                    <a:pt x="10961" y="1361"/>
                  </a:lnTo>
                  <a:lnTo>
                    <a:pt x="10961" y="1359"/>
                  </a:lnTo>
                  <a:lnTo>
                    <a:pt x="10959" y="1356"/>
                  </a:lnTo>
                  <a:lnTo>
                    <a:pt x="10952" y="1352"/>
                  </a:lnTo>
                  <a:lnTo>
                    <a:pt x="10952" y="1349"/>
                  </a:lnTo>
                  <a:lnTo>
                    <a:pt x="10949" y="1349"/>
                  </a:lnTo>
                  <a:lnTo>
                    <a:pt x="10940" y="1340"/>
                  </a:lnTo>
                  <a:lnTo>
                    <a:pt x="10938" y="1340"/>
                  </a:lnTo>
                  <a:lnTo>
                    <a:pt x="10938" y="1331"/>
                  </a:lnTo>
                  <a:lnTo>
                    <a:pt x="10940" y="1328"/>
                  </a:lnTo>
                  <a:lnTo>
                    <a:pt x="10940" y="1309"/>
                  </a:lnTo>
                  <a:lnTo>
                    <a:pt x="10943" y="1307"/>
                  </a:lnTo>
                  <a:lnTo>
                    <a:pt x="10943" y="1303"/>
                  </a:lnTo>
                  <a:lnTo>
                    <a:pt x="10947" y="1300"/>
                  </a:lnTo>
                  <a:lnTo>
                    <a:pt x="10931" y="1300"/>
                  </a:lnTo>
                  <a:lnTo>
                    <a:pt x="10928" y="1297"/>
                  </a:lnTo>
                  <a:lnTo>
                    <a:pt x="10922" y="1300"/>
                  </a:lnTo>
                  <a:lnTo>
                    <a:pt x="10891" y="1300"/>
                  </a:lnTo>
                  <a:lnTo>
                    <a:pt x="10887" y="1293"/>
                  </a:lnTo>
                  <a:lnTo>
                    <a:pt x="10850" y="1293"/>
                  </a:lnTo>
                  <a:lnTo>
                    <a:pt x="10847" y="1291"/>
                  </a:lnTo>
                  <a:lnTo>
                    <a:pt x="10840" y="1288"/>
                  </a:lnTo>
                  <a:lnTo>
                    <a:pt x="10838" y="1288"/>
                  </a:lnTo>
                  <a:lnTo>
                    <a:pt x="10838" y="1281"/>
                  </a:lnTo>
                  <a:lnTo>
                    <a:pt x="10834" y="1272"/>
                  </a:lnTo>
                  <a:lnTo>
                    <a:pt x="10834" y="1269"/>
                  </a:lnTo>
                  <a:lnTo>
                    <a:pt x="10831" y="1263"/>
                  </a:lnTo>
                  <a:lnTo>
                    <a:pt x="10831" y="1256"/>
                  </a:lnTo>
                  <a:lnTo>
                    <a:pt x="10834" y="1256"/>
                  </a:lnTo>
                  <a:lnTo>
                    <a:pt x="10834" y="1253"/>
                  </a:lnTo>
                  <a:lnTo>
                    <a:pt x="10822" y="1253"/>
                  </a:lnTo>
                  <a:lnTo>
                    <a:pt x="10815" y="1247"/>
                  </a:lnTo>
                  <a:lnTo>
                    <a:pt x="10806" y="1247"/>
                  </a:lnTo>
                  <a:lnTo>
                    <a:pt x="10796" y="1237"/>
                  </a:lnTo>
                  <a:lnTo>
                    <a:pt x="10796" y="1235"/>
                  </a:lnTo>
                  <a:lnTo>
                    <a:pt x="10794" y="1232"/>
                  </a:lnTo>
                  <a:lnTo>
                    <a:pt x="10794" y="1228"/>
                  </a:lnTo>
                  <a:lnTo>
                    <a:pt x="10787" y="1223"/>
                  </a:lnTo>
                  <a:lnTo>
                    <a:pt x="10787" y="1219"/>
                  </a:lnTo>
                  <a:lnTo>
                    <a:pt x="10784" y="1219"/>
                  </a:lnTo>
                  <a:lnTo>
                    <a:pt x="10782" y="1223"/>
                  </a:lnTo>
                  <a:lnTo>
                    <a:pt x="10754" y="1223"/>
                  </a:lnTo>
                  <a:lnTo>
                    <a:pt x="10747" y="1225"/>
                  </a:lnTo>
                  <a:lnTo>
                    <a:pt x="10738" y="1225"/>
                  </a:lnTo>
                  <a:lnTo>
                    <a:pt x="10735" y="1228"/>
                  </a:lnTo>
                  <a:lnTo>
                    <a:pt x="10731" y="1228"/>
                  </a:lnTo>
                  <a:lnTo>
                    <a:pt x="10729" y="1225"/>
                  </a:lnTo>
                  <a:lnTo>
                    <a:pt x="10722" y="1225"/>
                  </a:lnTo>
                  <a:lnTo>
                    <a:pt x="10713" y="1235"/>
                  </a:lnTo>
                  <a:lnTo>
                    <a:pt x="10707" y="1235"/>
                  </a:lnTo>
                  <a:lnTo>
                    <a:pt x="10707" y="1237"/>
                  </a:lnTo>
                  <a:lnTo>
                    <a:pt x="10698" y="1247"/>
                  </a:lnTo>
                  <a:lnTo>
                    <a:pt x="10689" y="1247"/>
                  </a:lnTo>
                  <a:lnTo>
                    <a:pt x="10677" y="1253"/>
                  </a:lnTo>
                  <a:lnTo>
                    <a:pt x="10670" y="1260"/>
                  </a:lnTo>
                  <a:lnTo>
                    <a:pt x="10663" y="1260"/>
                  </a:lnTo>
                  <a:lnTo>
                    <a:pt x="10661" y="1263"/>
                  </a:lnTo>
                  <a:lnTo>
                    <a:pt x="10654" y="1265"/>
                  </a:lnTo>
                  <a:lnTo>
                    <a:pt x="10654" y="1263"/>
                  </a:lnTo>
                  <a:lnTo>
                    <a:pt x="10651" y="1256"/>
                  </a:lnTo>
                  <a:lnTo>
                    <a:pt x="10651" y="1251"/>
                  </a:lnTo>
                  <a:lnTo>
                    <a:pt x="10649" y="1251"/>
                  </a:lnTo>
                  <a:lnTo>
                    <a:pt x="10645" y="1247"/>
                  </a:lnTo>
                  <a:lnTo>
                    <a:pt x="10635" y="1244"/>
                  </a:lnTo>
                  <a:lnTo>
                    <a:pt x="10633" y="1241"/>
                  </a:lnTo>
                  <a:lnTo>
                    <a:pt x="10626" y="1237"/>
                  </a:lnTo>
                  <a:lnTo>
                    <a:pt x="10623" y="1237"/>
                  </a:lnTo>
                  <a:lnTo>
                    <a:pt x="10617" y="1241"/>
                  </a:lnTo>
                  <a:lnTo>
                    <a:pt x="10611" y="1237"/>
                  </a:lnTo>
                  <a:lnTo>
                    <a:pt x="10602" y="1237"/>
                  </a:lnTo>
                  <a:lnTo>
                    <a:pt x="10602" y="1235"/>
                  </a:lnTo>
                  <a:lnTo>
                    <a:pt x="10593" y="1235"/>
                  </a:lnTo>
                  <a:lnTo>
                    <a:pt x="10589" y="1237"/>
                  </a:lnTo>
                  <a:lnTo>
                    <a:pt x="10586" y="1235"/>
                  </a:lnTo>
                  <a:lnTo>
                    <a:pt x="10583" y="1235"/>
                  </a:lnTo>
                  <a:lnTo>
                    <a:pt x="10579" y="1232"/>
                  </a:lnTo>
                  <a:lnTo>
                    <a:pt x="10577" y="1232"/>
                  </a:lnTo>
                  <a:lnTo>
                    <a:pt x="10574" y="1235"/>
                  </a:lnTo>
                  <a:lnTo>
                    <a:pt x="10565" y="1237"/>
                  </a:lnTo>
                  <a:lnTo>
                    <a:pt x="10558" y="1237"/>
                  </a:lnTo>
                  <a:lnTo>
                    <a:pt x="10552" y="1232"/>
                  </a:lnTo>
                  <a:lnTo>
                    <a:pt x="10552" y="1228"/>
                  </a:lnTo>
                  <a:lnTo>
                    <a:pt x="10546" y="1223"/>
                  </a:lnTo>
                  <a:lnTo>
                    <a:pt x="10540" y="1219"/>
                  </a:lnTo>
                  <a:lnTo>
                    <a:pt x="10540" y="1216"/>
                  </a:lnTo>
                  <a:lnTo>
                    <a:pt x="10537" y="1213"/>
                  </a:lnTo>
                  <a:lnTo>
                    <a:pt x="10537" y="1209"/>
                  </a:lnTo>
                  <a:lnTo>
                    <a:pt x="10514" y="1188"/>
                  </a:lnTo>
                  <a:lnTo>
                    <a:pt x="10512" y="1188"/>
                  </a:lnTo>
                  <a:lnTo>
                    <a:pt x="10493" y="1195"/>
                  </a:lnTo>
                  <a:lnTo>
                    <a:pt x="10490" y="1195"/>
                  </a:lnTo>
                  <a:lnTo>
                    <a:pt x="10484" y="1197"/>
                  </a:lnTo>
                  <a:lnTo>
                    <a:pt x="10481" y="1197"/>
                  </a:lnTo>
                  <a:lnTo>
                    <a:pt x="10474" y="1195"/>
                  </a:lnTo>
                  <a:lnTo>
                    <a:pt x="10468" y="1200"/>
                  </a:lnTo>
                  <a:lnTo>
                    <a:pt x="10462" y="1200"/>
                  </a:lnTo>
                  <a:lnTo>
                    <a:pt x="10458" y="1197"/>
                  </a:lnTo>
                  <a:lnTo>
                    <a:pt x="10456" y="1197"/>
                  </a:lnTo>
                  <a:lnTo>
                    <a:pt x="10453" y="1195"/>
                  </a:lnTo>
                  <a:lnTo>
                    <a:pt x="10453" y="1191"/>
                  </a:lnTo>
                  <a:lnTo>
                    <a:pt x="10449" y="1188"/>
                  </a:lnTo>
                  <a:lnTo>
                    <a:pt x="10446" y="1188"/>
                  </a:lnTo>
                  <a:lnTo>
                    <a:pt x="10444" y="1185"/>
                  </a:lnTo>
                  <a:lnTo>
                    <a:pt x="10440" y="1185"/>
                  </a:lnTo>
                  <a:lnTo>
                    <a:pt x="10437" y="1181"/>
                  </a:lnTo>
                  <a:lnTo>
                    <a:pt x="10434" y="1176"/>
                  </a:lnTo>
                  <a:lnTo>
                    <a:pt x="10430" y="1176"/>
                  </a:lnTo>
                  <a:lnTo>
                    <a:pt x="10430" y="1172"/>
                  </a:lnTo>
                  <a:lnTo>
                    <a:pt x="10428" y="1170"/>
                  </a:lnTo>
                  <a:lnTo>
                    <a:pt x="10428" y="1167"/>
                  </a:lnTo>
                  <a:lnTo>
                    <a:pt x="10412" y="1167"/>
                  </a:lnTo>
                  <a:lnTo>
                    <a:pt x="10412" y="1163"/>
                  </a:lnTo>
                  <a:lnTo>
                    <a:pt x="10409" y="1160"/>
                  </a:lnTo>
                  <a:lnTo>
                    <a:pt x="10406" y="1154"/>
                  </a:lnTo>
                  <a:lnTo>
                    <a:pt x="10406" y="1151"/>
                  </a:lnTo>
                  <a:lnTo>
                    <a:pt x="10400" y="1148"/>
                  </a:lnTo>
                  <a:lnTo>
                    <a:pt x="10397" y="1148"/>
                  </a:lnTo>
                  <a:lnTo>
                    <a:pt x="10381" y="1132"/>
                  </a:lnTo>
                  <a:lnTo>
                    <a:pt x="10381" y="1126"/>
                  </a:lnTo>
                  <a:lnTo>
                    <a:pt x="10378" y="1126"/>
                  </a:lnTo>
                  <a:lnTo>
                    <a:pt x="10372" y="1124"/>
                  </a:lnTo>
                  <a:lnTo>
                    <a:pt x="10369" y="1124"/>
                  </a:lnTo>
                  <a:lnTo>
                    <a:pt x="10369" y="1123"/>
                  </a:lnTo>
                  <a:lnTo>
                    <a:pt x="10363" y="1110"/>
                  </a:lnTo>
                  <a:lnTo>
                    <a:pt x="10360" y="1110"/>
                  </a:lnTo>
                  <a:lnTo>
                    <a:pt x="10360" y="1100"/>
                  </a:lnTo>
                  <a:lnTo>
                    <a:pt x="10351" y="1091"/>
                  </a:lnTo>
                  <a:lnTo>
                    <a:pt x="10353" y="1088"/>
                  </a:lnTo>
                  <a:lnTo>
                    <a:pt x="10353" y="1079"/>
                  </a:lnTo>
                  <a:lnTo>
                    <a:pt x="10363" y="1063"/>
                  </a:lnTo>
                  <a:lnTo>
                    <a:pt x="10353" y="1054"/>
                  </a:lnTo>
                  <a:lnTo>
                    <a:pt x="10353" y="1051"/>
                  </a:lnTo>
                  <a:lnTo>
                    <a:pt x="10357" y="1044"/>
                  </a:lnTo>
                  <a:lnTo>
                    <a:pt x="10353" y="1044"/>
                  </a:lnTo>
                  <a:lnTo>
                    <a:pt x="10341" y="1032"/>
                  </a:lnTo>
                  <a:lnTo>
                    <a:pt x="10335" y="1020"/>
                  </a:lnTo>
                  <a:lnTo>
                    <a:pt x="10335" y="1018"/>
                  </a:lnTo>
                  <a:lnTo>
                    <a:pt x="10339" y="1014"/>
                  </a:lnTo>
                  <a:lnTo>
                    <a:pt x="10339" y="1008"/>
                  </a:lnTo>
                  <a:lnTo>
                    <a:pt x="10335" y="1004"/>
                  </a:lnTo>
                  <a:lnTo>
                    <a:pt x="10339" y="1002"/>
                  </a:lnTo>
                  <a:lnTo>
                    <a:pt x="10335" y="1002"/>
                  </a:lnTo>
                  <a:lnTo>
                    <a:pt x="10329" y="999"/>
                  </a:lnTo>
                  <a:lnTo>
                    <a:pt x="10325" y="995"/>
                  </a:lnTo>
                  <a:lnTo>
                    <a:pt x="10325" y="993"/>
                  </a:lnTo>
                  <a:lnTo>
                    <a:pt x="10320" y="986"/>
                  </a:lnTo>
                  <a:lnTo>
                    <a:pt x="10313" y="986"/>
                  </a:lnTo>
                  <a:lnTo>
                    <a:pt x="10311" y="990"/>
                  </a:lnTo>
                  <a:lnTo>
                    <a:pt x="10307" y="995"/>
                  </a:lnTo>
                  <a:lnTo>
                    <a:pt x="10304" y="995"/>
                  </a:lnTo>
                  <a:lnTo>
                    <a:pt x="10304" y="999"/>
                  </a:lnTo>
                  <a:lnTo>
                    <a:pt x="10297" y="1002"/>
                  </a:lnTo>
                  <a:lnTo>
                    <a:pt x="10295" y="1004"/>
                  </a:lnTo>
                  <a:lnTo>
                    <a:pt x="10292" y="1011"/>
                  </a:lnTo>
                  <a:lnTo>
                    <a:pt x="10285" y="1014"/>
                  </a:lnTo>
                  <a:lnTo>
                    <a:pt x="10273" y="1026"/>
                  </a:lnTo>
                  <a:lnTo>
                    <a:pt x="10269" y="1032"/>
                  </a:lnTo>
                  <a:lnTo>
                    <a:pt x="10260" y="1032"/>
                  </a:lnTo>
                  <a:lnTo>
                    <a:pt x="10257" y="1030"/>
                  </a:lnTo>
                  <a:lnTo>
                    <a:pt x="10257" y="1026"/>
                  </a:lnTo>
                  <a:lnTo>
                    <a:pt x="10239" y="1002"/>
                  </a:lnTo>
                  <a:lnTo>
                    <a:pt x="10236" y="995"/>
                  </a:lnTo>
                  <a:lnTo>
                    <a:pt x="10232" y="993"/>
                  </a:lnTo>
                  <a:lnTo>
                    <a:pt x="10232" y="983"/>
                  </a:lnTo>
                  <a:lnTo>
                    <a:pt x="10229" y="981"/>
                  </a:lnTo>
                  <a:lnTo>
                    <a:pt x="10232" y="977"/>
                  </a:lnTo>
                  <a:lnTo>
                    <a:pt x="10232" y="967"/>
                  </a:lnTo>
                  <a:lnTo>
                    <a:pt x="10229" y="967"/>
                  </a:lnTo>
                  <a:lnTo>
                    <a:pt x="10227" y="962"/>
                  </a:lnTo>
                  <a:lnTo>
                    <a:pt x="10227" y="946"/>
                  </a:lnTo>
                  <a:lnTo>
                    <a:pt x="10229" y="943"/>
                  </a:lnTo>
                  <a:lnTo>
                    <a:pt x="10229" y="921"/>
                  </a:lnTo>
                  <a:lnTo>
                    <a:pt x="10232" y="915"/>
                  </a:lnTo>
                  <a:lnTo>
                    <a:pt x="10232" y="909"/>
                  </a:lnTo>
                  <a:lnTo>
                    <a:pt x="10236" y="906"/>
                  </a:lnTo>
                  <a:lnTo>
                    <a:pt x="10241" y="899"/>
                  </a:lnTo>
                  <a:lnTo>
                    <a:pt x="10248" y="897"/>
                  </a:lnTo>
                  <a:lnTo>
                    <a:pt x="10251" y="893"/>
                  </a:lnTo>
                  <a:lnTo>
                    <a:pt x="10255" y="887"/>
                  </a:lnTo>
                  <a:lnTo>
                    <a:pt x="10260" y="878"/>
                  </a:lnTo>
                  <a:lnTo>
                    <a:pt x="10267" y="871"/>
                  </a:lnTo>
                  <a:lnTo>
                    <a:pt x="10269" y="871"/>
                  </a:lnTo>
                  <a:lnTo>
                    <a:pt x="10267" y="869"/>
                  </a:lnTo>
                  <a:lnTo>
                    <a:pt x="10267" y="862"/>
                  </a:lnTo>
                  <a:lnTo>
                    <a:pt x="10269" y="859"/>
                  </a:lnTo>
                  <a:lnTo>
                    <a:pt x="10269" y="855"/>
                  </a:lnTo>
                  <a:lnTo>
                    <a:pt x="10273" y="853"/>
                  </a:lnTo>
                  <a:lnTo>
                    <a:pt x="10276" y="843"/>
                  </a:lnTo>
                  <a:lnTo>
                    <a:pt x="10279" y="843"/>
                  </a:lnTo>
                  <a:lnTo>
                    <a:pt x="10279" y="841"/>
                  </a:lnTo>
                  <a:lnTo>
                    <a:pt x="10285" y="834"/>
                  </a:lnTo>
                  <a:lnTo>
                    <a:pt x="10285" y="831"/>
                  </a:lnTo>
                  <a:lnTo>
                    <a:pt x="10283" y="827"/>
                  </a:lnTo>
                  <a:lnTo>
                    <a:pt x="10285" y="825"/>
                  </a:lnTo>
                  <a:lnTo>
                    <a:pt x="10285" y="822"/>
                  </a:lnTo>
                  <a:lnTo>
                    <a:pt x="10292" y="818"/>
                  </a:lnTo>
                  <a:lnTo>
                    <a:pt x="10295" y="818"/>
                  </a:lnTo>
                  <a:lnTo>
                    <a:pt x="10295" y="813"/>
                  </a:lnTo>
                  <a:lnTo>
                    <a:pt x="10292" y="809"/>
                  </a:lnTo>
                  <a:lnTo>
                    <a:pt x="10292" y="804"/>
                  </a:lnTo>
                  <a:lnTo>
                    <a:pt x="10295" y="804"/>
                  </a:lnTo>
                  <a:lnTo>
                    <a:pt x="10297" y="800"/>
                  </a:lnTo>
                  <a:lnTo>
                    <a:pt x="10297" y="785"/>
                  </a:lnTo>
                  <a:lnTo>
                    <a:pt x="10301" y="781"/>
                  </a:lnTo>
                  <a:lnTo>
                    <a:pt x="10301" y="778"/>
                  </a:lnTo>
                  <a:lnTo>
                    <a:pt x="10297" y="776"/>
                  </a:lnTo>
                  <a:lnTo>
                    <a:pt x="10301" y="776"/>
                  </a:lnTo>
                  <a:lnTo>
                    <a:pt x="10301" y="766"/>
                  </a:lnTo>
                  <a:lnTo>
                    <a:pt x="10297" y="762"/>
                  </a:lnTo>
                  <a:lnTo>
                    <a:pt x="10297" y="760"/>
                  </a:lnTo>
                  <a:lnTo>
                    <a:pt x="10295" y="760"/>
                  </a:lnTo>
                  <a:lnTo>
                    <a:pt x="10295" y="757"/>
                  </a:lnTo>
                  <a:lnTo>
                    <a:pt x="10292" y="750"/>
                  </a:lnTo>
                  <a:lnTo>
                    <a:pt x="10292" y="734"/>
                  </a:lnTo>
                  <a:lnTo>
                    <a:pt x="10295" y="734"/>
                  </a:lnTo>
                  <a:lnTo>
                    <a:pt x="10295" y="732"/>
                  </a:lnTo>
                  <a:lnTo>
                    <a:pt x="10292" y="732"/>
                  </a:lnTo>
                  <a:lnTo>
                    <a:pt x="10292" y="729"/>
                  </a:lnTo>
                  <a:lnTo>
                    <a:pt x="10297" y="722"/>
                  </a:lnTo>
                  <a:lnTo>
                    <a:pt x="10297" y="720"/>
                  </a:lnTo>
                  <a:lnTo>
                    <a:pt x="10301" y="717"/>
                  </a:lnTo>
                  <a:lnTo>
                    <a:pt x="10301" y="713"/>
                  </a:lnTo>
                  <a:lnTo>
                    <a:pt x="10297" y="710"/>
                  </a:lnTo>
                  <a:lnTo>
                    <a:pt x="10297" y="676"/>
                  </a:lnTo>
                  <a:lnTo>
                    <a:pt x="10301" y="670"/>
                  </a:lnTo>
                  <a:lnTo>
                    <a:pt x="10301" y="666"/>
                  </a:lnTo>
                  <a:lnTo>
                    <a:pt x="10297" y="664"/>
                  </a:lnTo>
                  <a:lnTo>
                    <a:pt x="10297" y="652"/>
                  </a:lnTo>
                  <a:lnTo>
                    <a:pt x="10301" y="648"/>
                  </a:lnTo>
                  <a:lnTo>
                    <a:pt x="10304" y="642"/>
                  </a:lnTo>
                  <a:lnTo>
                    <a:pt x="10304" y="638"/>
                  </a:lnTo>
                  <a:lnTo>
                    <a:pt x="10307" y="636"/>
                  </a:lnTo>
                  <a:lnTo>
                    <a:pt x="10307" y="629"/>
                  </a:lnTo>
                  <a:lnTo>
                    <a:pt x="10301" y="624"/>
                  </a:lnTo>
                  <a:lnTo>
                    <a:pt x="10301" y="620"/>
                  </a:lnTo>
                  <a:lnTo>
                    <a:pt x="10297" y="617"/>
                  </a:lnTo>
                  <a:lnTo>
                    <a:pt x="10297" y="615"/>
                  </a:lnTo>
                  <a:lnTo>
                    <a:pt x="10295" y="615"/>
                  </a:lnTo>
                  <a:lnTo>
                    <a:pt x="10295" y="611"/>
                  </a:lnTo>
                  <a:lnTo>
                    <a:pt x="10297" y="608"/>
                  </a:lnTo>
                  <a:lnTo>
                    <a:pt x="10297" y="601"/>
                  </a:lnTo>
                  <a:lnTo>
                    <a:pt x="10295" y="599"/>
                  </a:lnTo>
                  <a:lnTo>
                    <a:pt x="10295" y="592"/>
                  </a:lnTo>
                  <a:lnTo>
                    <a:pt x="10292" y="592"/>
                  </a:lnTo>
                  <a:lnTo>
                    <a:pt x="10292" y="589"/>
                  </a:lnTo>
                  <a:lnTo>
                    <a:pt x="10285" y="589"/>
                  </a:lnTo>
                  <a:lnTo>
                    <a:pt x="10285" y="559"/>
                  </a:lnTo>
                  <a:lnTo>
                    <a:pt x="10283" y="555"/>
                  </a:lnTo>
                  <a:lnTo>
                    <a:pt x="10285" y="555"/>
                  </a:lnTo>
                  <a:lnTo>
                    <a:pt x="10285" y="552"/>
                  </a:lnTo>
                  <a:lnTo>
                    <a:pt x="10292" y="545"/>
                  </a:lnTo>
                  <a:lnTo>
                    <a:pt x="10295" y="545"/>
                  </a:lnTo>
                  <a:lnTo>
                    <a:pt x="10301" y="540"/>
                  </a:lnTo>
                  <a:lnTo>
                    <a:pt x="10304" y="540"/>
                  </a:lnTo>
                  <a:lnTo>
                    <a:pt x="10304" y="536"/>
                  </a:lnTo>
                  <a:lnTo>
                    <a:pt x="10297" y="536"/>
                  </a:lnTo>
                  <a:lnTo>
                    <a:pt x="10295" y="533"/>
                  </a:lnTo>
                  <a:lnTo>
                    <a:pt x="10288" y="533"/>
                  </a:lnTo>
                  <a:lnTo>
                    <a:pt x="10288" y="531"/>
                  </a:lnTo>
                  <a:lnTo>
                    <a:pt x="10285" y="531"/>
                  </a:lnTo>
                  <a:lnTo>
                    <a:pt x="10279" y="524"/>
                  </a:lnTo>
                  <a:lnTo>
                    <a:pt x="10279" y="517"/>
                  </a:lnTo>
                  <a:lnTo>
                    <a:pt x="10276" y="517"/>
                  </a:lnTo>
                  <a:lnTo>
                    <a:pt x="10276" y="515"/>
                  </a:lnTo>
                  <a:lnTo>
                    <a:pt x="10273" y="512"/>
                  </a:lnTo>
                  <a:lnTo>
                    <a:pt x="10273" y="505"/>
                  </a:lnTo>
                  <a:lnTo>
                    <a:pt x="10269" y="503"/>
                  </a:lnTo>
                  <a:lnTo>
                    <a:pt x="10269" y="477"/>
                  </a:lnTo>
                  <a:lnTo>
                    <a:pt x="10267" y="477"/>
                  </a:lnTo>
                  <a:lnTo>
                    <a:pt x="10267" y="468"/>
                  </a:lnTo>
                  <a:lnTo>
                    <a:pt x="10269" y="465"/>
                  </a:lnTo>
                  <a:lnTo>
                    <a:pt x="10269" y="456"/>
                  </a:lnTo>
                  <a:lnTo>
                    <a:pt x="10276" y="456"/>
                  </a:lnTo>
                  <a:lnTo>
                    <a:pt x="10283" y="459"/>
                  </a:lnTo>
                  <a:lnTo>
                    <a:pt x="10288" y="459"/>
                  </a:lnTo>
                  <a:lnTo>
                    <a:pt x="10297" y="449"/>
                  </a:lnTo>
                  <a:lnTo>
                    <a:pt x="10297" y="447"/>
                  </a:lnTo>
                  <a:lnTo>
                    <a:pt x="10301" y="447"/>
                  </a:lnTo>
                  <a:lnTo>
                    <a:pt x="10301" y="443"/>
                  </a:lnTo>
                  <a:lnTo>
                    <a:pt x="10307" y="438"/>
                  </a:lnTo>
                  <a:lnTo>
                    <a:pt x="10311" y="438"/>
                  </a:lnTo>
                  <a:lnTo>
                    <a:pt x="10313" y="435"/>
                  </a:lnTo>
                  <a:lnTo>
                    <a:pt x="10313" y="431"/>
                  </a:lnTo>
                  <a:lnTo>
                    <a:pt x="10320" y="431"/>
                  </a:lnTo>
                  <a:lnTo>
                    <a:pt x="10323" y="428"/>
                  </a:lnTo>
                  <a:lnTo>
                    <a:pt x="10329" y="426"/>
                  </a:lnTo>
                  <a:lnTo>
                    <a:pt x="10332" y="426"/>
                  </a:lnTo>
                  <a:lnTo>
                    <a:pt x="10332" y="422"/>
                  </a:lnTo>
                  <a:lnTo>
                    <a:pt x="10335" y="416"/>
                  </a:lnTo>
                  <a:lnTo>
                    <a:pt x="10335" y="403"/>
                  </a:lnTo>
                  <a:lnTo>
                    <a:pt x="10332" y="403"/>
                  </a:lnTo>
                  <a:lnTo>
                    <a:pt x="10335" y="400"/>
                  </a:lnTo>
                  <a:lnTo>
                    <a:pt x="10335" y="398"/>
                  </a:lnTo>
                  <a:lnTo>
                    <a:pt x="10332" y="394"/>
                  </a:lnTo>
                  <a:lnTo>
                    <a:pt x="10332" y="388"/>
                  </a:lnTo>
                  <a:lnTo>
                    <a:pt x="10329" y="388"/>
                  </a:lnTo>
                  <a:lnTo>
                    <a:pt x="10323" y="382"/>
                  </a:lnTo>
                  <a:lnTo>
                    <a:pt x="10320" y="382"/>
                  </a:lnTo>
                  <a:lnTo>
                    <a:pt x="10316" y="379"/>
                  </a:lnTo>
                  <a:lnTo>
                    <a:pt x="10313" y="379"/>
                  </a:lnTo>
                  <a:lnTo>
                    <a:pt x="10311" y="375"/>
                  </a:lnTo>
                  <a:lnTo>
                    <a:pt x="10311" y="368"/>
                  </a:lnTo>
                  <a:lnTo>
                    <a:pt x="10313" y="366"/>
                  </a:lnTo>
                  <a:lnTo>
                    <a:pt x="10313" y="356"/>
                  </a:lnTo>
                  <a:lnTo>
                    <a:pt x="10316" y="356"/>
                  </a:lnTo>
                  <a:lnTo>
                    <a:pt x="10316" y="354"/>
                  </a:lnTo>
                  <a:lnTo>
                    <a:pt x="10307" y="354"/>
                  </a:lnTo>
                  <a:lnTo>
                    <a:pt x="10304" y="350"/>
                  </a:lnTo>
                  <a:lnTo>
                    <a:pt x="10301" y="350"/>
                  </a:lnTo>
                  <a:lnTo>
                    <a:pt x="10297" y="347"/>
                  </a:lnTo>
                  <a:lnTo>
                    <a:pt x="10295" y="347"/>
                  </a:lnTo>
                  <a:lnTo>
                    <a:pt x="10295" y="344"/>
                  </a:lnTo>
                  <a:lnTo>
                    <a:pt x="10279" y="344"/>
                  </a:lnTo>
                  <a:lnTo>
                    <a:pt x="10276" y="340"/>
                  </a:lnTo>
                  <a:lnTo>
                    <a:pt x="10273" y="340"/>
                  </a:lnTo>
                  <a:lnTo>
                    <a:pt x="10260" y="335"/>
                  </a:lnTo>
                  <a:lnTo>
                    <a:pt x="10245" y="335"/>
                  </a:lnTo>
                  <a:lnTo>
                    <a:pt x="10241" y="331"/>
                  </a:lnTo>
                  <a:lnTo>
                    <a:pt x="10239" y="331"/>
                  </a:lnTo>
                  <a:lnTo>
                    <a:pt x="10239" y="335"/>
                  </a:lnTo>
                  <a:lnTo>
                    <a:pt x="10236" y="335"/>
                  </a:lnTo>
                  <a:lnTo>
                    <a:pt x="10236" y="338"/>
                  </a:lnTo>
                  <a:lnTo>
                    <a:pt x="10229" y="338"/>
                  </a:lnTo>
                  <a:lnTo>
                    <a:pt x="10227" y="335"/>
                  </a:lnTo>
                  <a:lnTo>
                    <a:pt x="10223" y="338"/>
                  </a:lnTo>
                  <a:lnTo>
                    <a:pt x="10220" y="338"/>
                  </a:lnTo>
                  <a:lnTo>
                    <a:pt x="10220" y="331"/>
                  </a:lnTo>
                  <a:lnTo>
                    <a:pt x="10217" y="328"/>
                  </a:lnTo>
                  <a:lnTo>
                    <a:pt x="10217" y="322"/>
                  </a:lnTo>
                  <a:lnTo>
                    <a:pt x="10213" y="319"/>
                  </a:lnTo>
                  <a:lnTo>
                    <a:pt x="10213" y="312"/>
                  </a:lnTo>
                  <a:lnTo>
                    <a:pt x="10211" y="312"/>
                  </a:lnTo>
                  <a:lnTo>
                    <a:pt x="10211" y="310"/>
                  </a:lnTo>
                  <a:lnTo>
                    <a:pt x="10208" y="310"/>
                  </a:lnTo>
                  <a:lnTo>
                    <a:pt x="10204" y="312"/>
                  </a:lnTo>
                  <a:lnTo>
                    <a:pt x="10199" y="312"/>
                  </a:lnTo>
                  <a:lnTo>
                    <a:pt x="10190" y="310"/>
                  </a:lnTo>
                  <a:lnTo>
                    <a:pt x="10190" y="307"/>
                  </a:lnTo>
                  <a:lnTo>
                    <a:pt x="10174" y="291"/>
                  </a:lnTo>
                  <a:lnTo>
                    <a:pt x="10158" y="291"/>
                  </a:lnTo>
                  <a:lnTo>
                    <a:pt x="10152" y="294"/>
                  </a:lnTo>
                  <a:lnTo>
                    <a:pt x="10143" y="294"/>
                  </a:lnTo>
                  <a:lnTo>
                    <a:pt x="10136" y="298"/>
                  </a:lnTo>
                  <a:lnTo>
                    <a:pt x="10130" y="298"/>
                  </a:lnTo>
                  <a:lnTo>
                    <a:pt x="10124" y="300"/>
                  </a:lnTo>
                  <a:lnTo>
                    <a:pt x="10102" y="300"/>
                  </a:lnTo>
                  <a:lnTo>
                    <a:pt x="10090" y="294"/>
                  </a:lnTo>
                  <a:lnTo>
                    <a:pt x="10087" y="291"/>
                  </a:lnTo>
                  <a:lnTo>
                    <a:pt x="10050" y="291"/>
                  </a:lnTo>
                  <a:lnTo>
                    <a:pt x="10043" y="288"/>
                  </a:lnTo>
                  <a:lnTo>
                    <a:pt x="10034" y="279"/>
                  </a:lnTo>
                  <a:lnTo>
                    <a:pt x="10024" y="279"/>
                  </a:lnTo>
                  <a:lnTo>
                    <a:pt x="10012" y="284"/>
                  </a:lnTo>
                  <a:lnTo>
                    <a:pt x="9999" y="284"/>
                  </a:lnTo>
                  <a:lnTo>
                    <a:pt x="9994" y="282"/>
                  </a:lnTo>
                  <a:lnTo>
                    <a:pt x="9990" y="284"/>
                  </a:lnTo>
                  <a:lnTo>
                    <a:pt x="9981" y="288"/>
                  </a:lnTo>
                  <a:lnTo>
                    <a:pt x="9978" y="288"/>
                  </a:lnTo>
                  <a:lnTo>
                    <a:pt x="9971" y="284"/>
                  </a:lnTo>
                  <a:lnTo>
                    <a:pt x="9962" y="282"/>
                  </a:lnTo>
                  <a:lnTo>
                    <a:pt x="9962" y="279"/>
                  </a:lnTo>
                  <a:lnTo>
                    <a:pt x="9959" y="279"/>
                  </a:lnTo>
                  <a:lnTo>
                    <a:pt x="9959" y="275"/>
                  </a:lnTo>
                  <a:lnTo>
                    <a:pt x="9953" y="266"/>
                  </a:lnTo>
                  <a:lnTo>
                    <a:pt x="9922" y="266"/>
                  </a:lnTo>
                  <a:lnTo>
                    <a:pt x="9915" y="263"/>
                  </a:lnTo>
                  <a:lnTo>
                    <a:pt x="9910" y="263"/>
                  </a:lnTo>
                  <a:lnTo>
                    <a:pt x="9906" y="260"/>
                  </a:lnTo>
                  <a:lnTo>
                    <a:pt x="9903" y="260"/>
                  </a:lnTo>
                  <a:lnTo>
                    <a:pt x="9903" y="256"/>
                  </a:lnTo>
                  <a:lnTo>
                    <a:pt x="9901" y="254"/>
                  </a:lnTo>
                  <a:lnTo>
                    <a:pt x="9894" y="251"/>
                  </a:lnTo>
                  <a:lnTo>
                    <a:pt x="9894" y="245"/>
                  </a:lnTo>
                  <a:lnTo>
                    <a:pt x="9897" y="238"/>
                  </a:lnTo>
                  <a:lnTo>
                    <a:pt x="9897" y="233"/>
                  </a:lnTo>
                  <a:lnTo>
                    <a:pt x="9885" y="219"/>
                  </a:lnTo>
                  <a:lnTo>
                    <a:pt x="9878" y="217"/>
                  </a:lnTo>
                  <a:lnTo>
                    <a:pt x="9875" y="214"/>
                  </a:lnTo>
                  <a:lnTo>
                    <a:pt x="9875" y="207"/>
                  </a:lnTo>
                  <a:lnTo>
                    <a:pt x="9873" y="198"/>
                  </a:lnTo>
                  <a:lnTo>
                    <a:pt x="9869" y="195"/>
                  </a:lnTo>
                  <a:lnTo>
                    <a:pt x="9866" y="195"/>
                  </a:lnTo>
                  <a:lnTo>
                    <a:pt x="9859" y="191"/>
                  </a:lnTo>
                  <a:lnTo>
                    <a:pt x="9854" y="195"/>
                  </a:lnTo>
                  <a:lnTo>
                    <a:pt x="9850" y="195"/>
                  </a:lnTo>
                  <a:lnTo>
                    <a:pt x="9838" y="189"/>
                  </a:lnTo>
                  <a:lnTo>
                    <a:pt x="9831" y="189"/>
                  </a:lnTo>
                  <a:lnTo>
                    <a:pt x="9822" y="179"/>
                  </a:lnTo>
                  <a:lnTo>
                    <a:pt x="9822" y="173"/>
                  </a:lnTo>
                  <a:lnTo>
                    <a:pt x="9813" y="173"/>
                  </a:lnTo>
                  <a:lnTo>
                    <a:pt x="9808" y="170"/>
                  </a:lnTo>
                  <a:lnTo>
                    <a:pt x="9798" y="170"/>
                  </a:lnTo>
                  <a:lnTo>
                    <a:pt x="9792" y="173"/>
                  </a:lnTo>
                  <a:lnTo>
                    <a:pt x="9789" y="170"/>
                  </a:lnTo>
                  <a:lnTo>
                    <a:pt x="9786" y="170"/>
                  </a:lnTo>
                  <a:lnTo>
                    <a:pt x="9773" y="182"/>
                  </a:lnTo>
                  <a:lnTo>
                    <a:pt x="9761" y="182"/>
                  </a:lnTo>
                  <a:lnTo>
                    <a:pt x="9758" y="179"/>
                  </a:lnTo>
                  <a:lnTo>
                    <a:pt x="9758" y="177"/>
                  </a:lnTo>
                  <a:lnTo>
                    <a:pt x="9754" y="179"/>
                  </a:lnTo>
                  <a:lnTo>
                    <a:pt x="9749" y="182"/>
                  </a:lnTo>
                  <a:lnTo>
                    <a:pt x="9745" y="186"/>
                  </a:lnTo>
                  <a:lnTo>
                    <a:pt x="9736" y="186"/>
                  </a:lnTo>
                  <a:lnTo>
                    <a:pt x="9733" y="189"/>
                  </a:lnTo>
                  <a:lnTo>
                    <a:pt x="9730" y="189"/>
                  </a:lnTo>
                  <a:lnTo>
                    <a:pt x="9726" y="191"/>
                  </a:lnTo>
                  <a:lnTo>
                    <a:pt x="9724" y="191"/>
                  </a:lnTo>
                  <a:lnTo>
                    <a:pt x="9717" y="195"/>
                  </a:lnTo>
                  <a:lnTo>
                    <a:pt x="9714" y="195"/>
                  </a:lnTo>
                  <a:lnTo>
                    <a:pt x="9708" y="189"/>
                  </a:lnTo>
                  <a:lnTo>
                    <a:pt x="9708" y="186"/>
                  </a:lnTo>
                  <a:lnTo>
                    <a:pt x="9702" y="182"/>
                  </a:lnTo>
                  <a:lnTo>
                    <a:pt x="9702" y="177"/>
                  </a:lnTo>
                  <a:lnTo>
                    <a:pt x="9696" y="177"/>
                  </a:lnTo>
                  <a:lnTo>
                    <a:pt x="9693" y="173"/>
                  </a:lnTo>
                  <a:lnTo>
                    <a:pt x="9693" y="163"/>
                  </a:lnTo>
                  <a:lnTo>
                    <a:pt x="9689" y="161"/>
                  </a:lnTo>
                  <a:lnTo>
                    <a:pt x="9686" y="161"/>
                  </a:lnTo>
                  <a:lnTo>
                    <a:pt x="9680" y="154"/>
                  </a:lnTo>
                  <a:lnTo>
                    <a:pt x="9670" y="154"/>
                  </a:lnTo>
                  <a:lnTo>
                    <a:pt x="9670" y="151"/>
                  </a:lnTo>
                  <a:lnTo>
                    <a:pt x="9668" y="149"/>
                  </a:lnTo>
                  <a:lnTo>
                    <a:pt x="9656" y="142"/>
                  </a:lnTo>
                  <a:lnTo>
                    <a:pt x="9656" y="137"/>
                  </a:lnTo>
                  <a:lnTo>
                    <a:pt x="9649" y="130"/>
                  </a:lnTo>
                  <a:lnTo>
                    <a:pt x="9646" y="130"/>
                  </a:lnTo>
                  <a:lnTo>
                    <a:pt x="9646" y="127"/>
                  </a:lnTo>
                  <a:lnTo>
                    <a:pt x="9640" y="130"/>
                  </a:lnTo>
                  <a:lnTo>
                    <a:pt x="9628" y="130"/>
                  </a:lnTo>
                  <a:lnTo>
                    <a:pt x="9624" y="127"/>
                  </a:lnTo>
                  <a:lnTo>
                    <a:pt x="9624" y="114"/>
                  </a:lnTo>
                  <a:lnTo>
                    <a:pt x="9621" y="111"/>
                  </a:lnTo>
                  <a:lnTo>
                    <a:pt x="9621" y="109"/>
                  </a:lnTo>
                  <a:lnTo>
                    <a:pt x="9615" y="105"/>
                  </a:lnTo>
                  <a:lnTo>
                    <a:pt x="9612" y="102"/>
                  </a:lnTo>
                  <a:lnTo>
                    <a:pt x="9612" y="99"/>
                  </a:lnTo>
                  <a:lnTo>
                    <a:pt x="9605" y="93"/>
                  </a:lnTo>
                  <a:lnTo>
                    <a:pt x="9605" y="90"/>
                  </a:lnTo>
                  <a:lnTo>
                    <a:pt x="9603" y="86"/>
                  </a:lnTo>
                  <a:lnTo>
                    <a:pt x="9593" y="90"/>
                  </a:lnTo>
                  <a:lnTo>
                    <a:pt x="9581" y="90"/>
                  </a:lnTo>
                  <a:lnTo>
                    <a:pt x="9577" y="93"/>
                  </a:lnTo>
                  <a:lnTo>
                    <a:pt x="9572" y="93"/>
                  </a:lnTo>
                  <a:lnTo>
                    <a:pt x="9565" y="90"/>
                  </a:lnTo>
                  <a:lnTo>
                    <a:pt x="9563" y="86"/>
                  </a:lnTo>
                  <a:lnTo>
                    <a:pt x="9559" y="81"/>
                  </a:lnTo>
                  <a:lnTo>
                    <a:pt x="9553" y="77"/>
                  </a:lnTo>
                  <a:lnTo>
                    <a:pt x="9537" y="62"/>
                  </a:lnTo>
                  <a:lnTo>
                    <a:pt x="9531" y="68"/>
                  </a:lnTo>
                  <a:lnTo>
                    <a:pt x="9525" y="65"/>
                  </a:lnTo>
                  <a:lnTo>
                    <a:pt x="9519" y="65"/>
                  </a:lnTo>
                  <a:lnTo>
                    <a:pt x="9512" y="62"/>
                  </a:lnTo>
                  <a:lnTo>
                    <a:pt x="9516" y="56"/>
                  </a:lnTo>
                  <a:lnTo>
                    <a:pt x="9509" y="49"/>
                  </a:lnTo>
                  <a:lnTo>
                    <a:pt x="9507" y="49"/>
                  </a:lnTo>
                  <a:lnTo>
                    <a:pt x="9500" y="53"/>
                  </a:lnTo>
                  <a:lnTo>
                    <a:pt x="9500" y="34"/>
                  </a:lnTo>
                  <a:lnTo>
                    <a:pt x="9497" y="34"/>
                  </a:lnTo>
                  <a:lnTo>
                    <a:pt x="9491" y="37"/>
                  </a:lnTo>
                  <a:lnTo>
                    <a:pt x="9479" y="37"/>
                  </a:lnTo>
                  <a:lnTo>
                    <a:pt x="9479" y="28"/>
                  </a:lnTo>
                  <a:lnTo>
                    <a:pt x="9481" y="28"/>
                  </a:lnTo>
                  <a:lnTo>
                    <a:pt x="9479" y="25"/>
                  </a:lnTo>
                  <a:lnTo>
                    <a:pt x="9476" y="25"/>
                  </a:lnTo>
                  <a:lnTo>
                    <a:pt x="9476" y="9"/>
                  </a:lnTo>
                  <a:lnTo>
                    <a:pt x="9472" y="9"/>
                  </a:lnTo>
                  <a:lnTo>
                    <a:pt x="9472" y="6"/>
                  </a:lnTo>
                  <a:lnTo>
                    <a:pt x="9467" y="2"/>
                  </a:lnTo>
                  <a:lnTo>
                    <a:pt x="9467" y="0"/>
                  </a:lnTo>
                  <a:lnTo>
                    <a:pt x="9463" y="0"/>
                  </a:lnTo>
                  <a:lnTo>
                    <a:pt x="9460" y="2"/>
                  </a:lnTo>
                  <a:lnTo>
                    <a:pt x="9457" y="2"/>
                  </a:lnTo>
                  <a:lnTo>
                    <a:pt x="9460" y="6"/>
                  </a:lnTo>
                  <a:lnTo>
                    <a:pt x="9460" y="9"/>
                  </a:lnTo>
                  <a:lnTo>
                    <a:pt x="9463" y="12"/>
                  </a:lnTo>
                  <a:lnTo>
                    <a:pt x="9467" y="12"/>
                  </a:lnTo>
                  <a:lnTo>
                    <a:pt x="9467" y="16"/>
                  </a:lnTo>
                  <a:lnTo>
                    <a:pt x="9469" y="18"/>
                  </a:lnTo>
                  <a:lnTo>
                    <a:pt x="9469" y="28"/>
                  </a:lnTo>
                  <a:lnTo>
                    <a:pt x="9467" y="30"/>
                  </a:lnTo>
                  <a:lnTo>
                    <a:pt x="9467" y="62"/>
                  </a:lnTo>
                  <a:lnTo>
                    <a:pt x="9463" y="71"/>
                  </a:lnTo>
                  <a:lnTo>
                    <a:pt x="9460" y="74"/>
                  </a:lnTo>
                  <a:lnTo>
                    <a:pt x="9457" y="83"/>
                  </a:lnTo>
                  <a:lnTo>
                    <a:pt x="9457" y="90"/>
                  </a:lnTo>
                  <a:lnTo>
                    <a:pt x="9453" y="93"/>
                  </a:lnTo>
                  <a:lnTo>
                    <a:pt x="9453" y="95"/>
                  </a:lnTo>
                  <a:lnTo>
                    <a:pt x="9448" y="102"/>
                  </a:lnTo>
                  <a:lnTo>
                    <a:pt x="9444" y="109"/>
                  </a:lnTo>
                  <a:lnTo>
                    <a:pt x="9435" y="118"/>
                  </a:lnTo>
                  <a:lnTo>
                    <a:pt x="9435" y="121"/>
                  </a:lnTo>
                  <a:lnTo>
                    <a:pt x="9430" y="133"/>
                  </a:lnTo>
                  <a:lnTo>
                    <a:pt x="9430" y="137"/>
                  </a:lnTo>
                  <a:lnTo>
                    <a:pt x="9426" y="137"/>
                  </a:lnTo>
                  <a:lnTo>
                    <a:pt x="9423" y="149"/>
                  </a:lnTo>
                  <a:lnTo>
                    <a:pt x="9414" y="167"/>
                  </a:lnTo>
                  <a:lnTo>
                    <a:pt x="9407" y="173"/>
                  </a:lnTo>
                  <a:lnTo>
                    <a:pt x="9407" y="177"/>
                  </a:lnTo>
                  <a:lnTo>
                    <a:pt x="9402" y="189"/>
                  </a:lnTo>
                  <a:lnTo>
                    <a:pt x="9388" y="207"/>
                  </a:lnTo>
                  <a:lnTo>
                    <a:pt x="9376" y="229"/>
                  </a:lnTo>
                  <a:lnTo>
                    <a:pt x="9374" y="235"/>
                  </a:lnTo>
                  <a:lnTo>
                    <a:pt x="9370" y="238"/>
                  </a:lnTo>
                  <a:lnTo>
                    <a:pt x="9370" y="245"/>
                  </a:lnTo>
                  <a:lnTo>
                    <a:pt x="9370" y="247"/>
                  </a:lnTo>
                  <a:lnTo>
                    <a:pt x="9367" y="247"/>
                  </a:lnTo>
                  <a:lnTo>
                    <a:pt x="9360" y="260"/>
                  </a:lnTo>
                  <a:lnTo>
                    <a:pt x="9351" y="270"/>
                  </a:lnTo>
                  <a:lnTo>
                    <a:pt x="9351" y="272"/>
                  </a:lnTo>
                  <a:lnTo>
                    <a:pt x="9344" y="275"/>
                  </a:lnTo>
                  <a:lnTo>
                    <a:pt x="9342" y="279"/>
                  </a:lnTo>
                  <a:lnTo>
                    <a:pt x="9339" y="279"/>
                  </a:lnTo>
                  <a:lnTo>
                    <a:pt x="9342" y="282"/>
                  </a:lnTo>
                  <a:lnTo>
                    <a:pt x="9342" y="288"/>
                  </a:lnTo>
                  <a:lnTo>
                    <a:pt x="9339" y="291"/>
                  </a:lnTo>
                  <a:lnTo>
                    <a:pt x="9335" y="288"/>
                  </a:lnTo>
                  <a:lnTo>
                    <a:pt x="9332" y="288"/>
                  </a:lnTo>
                  <a:lnTo>
                    <a:pt x="9330" y="291"/>
                  </a:lnTo>
                  <a:lnTo>
                    <a:pt x="9330" y="298"/>
                  </a:lnTo>
                  <a:lnTo>
                    <a:pt x="9323" y="298"/>
                  </a:lnTo>
                  <a:lnTo>
                    <a:pt x="9320" y="294"/>
                  </a:lnTo>
                  <a:lnTo>
                    <a:pt x="9316" y="298"/>
                  </a:lnTo>
                  <a:lnTo>
                    <a:pt x="9314" y="298"/>
                  </a:lnTo>
                  <a:lnTo>
                    <a:pt x="9314" y="300"/>
                  </a:lnTo>
                  <a:lnTo>
                    <a:pt x="9311" y="300"/>
                  </a:lnTo>
                  <a:lnTo>
                    <a:pt x="9311" y="303"/>
                  </a:lnTo>
                  <a:lnTo>
                    <a:pt x="9314" y="307"/>
                  </a:lnTo>
                  <a:lnTo>
                    <a:pt x="9311" y="310"/>
                  </a:lnTo>
                  <a:lnTo>
                    <a:pt x="9311" y="312"/>
                  </a:lnTo>
                  <a:lnTo>
                    <a:pt x="9314" y="312"/>
                  </a:lnTo>
                  <a:lnTo>
                    <a:pt x="9314" y="316"/>
                  </a:lnTo>
                  <a:lnTo>
                    <a:pt x="9320" y="316"/>
                  </a:lnTo>
                  <a:lnTo>
                    <a:pt x="9323" y="319"/>
                  </a:lnTo>
                  <a:lnTo>
                    <a:pt x="9323" y="335"/>
                  </a:lnTo>
                  <a:lnTo>
                    <a:pt x="9320" y="340"/>
                  </a:lnTo>
                  <a:lnTo>
                    <a:pt x="9314" y="347"/>
                  </a:lnTo>
                  <a:lnTo>
                    <a:pt x="9311" y="354"/>
                  </a:lnTo>
                  <a:lnTo>
                    <a:pt x="9311" y="359"/>
                  </a:lnTo>
                  <a:lnTo>
                    <a:pt x="9307" y="363"/>
                  </a:lnTo>
                  <a:lnTo>
                    <a:pt x="9307" y="366"/>
                  </a:lnTo>
                  <a:lnTo>
                    <a:pt x="9304" y="368"/>
                  </a:lnTo>
                  <a:lnTo>
                    <a:pt x="9302" y="375"/>
                  </a:lnTo>
                  <a:lnTo>
                    <a:pt x="9292" y="382"/>
                  </a:lnTo>
                  <a:lnTo>
                    <a:pt x="9292" y="388"/>
                  </a:lnTo>
                  <a:lnTo>
                    <a:pt x="9288" y="391"/>
                  </a:lnTo>
                  <a:lnTo>
                    <a:pt x="9288" y="394"/>
                  </a:lnTo>
                  <a:lnTo>
                    <a:pt x="9283" y="398"/>
                  </a:lnTo>
                  <a:lnTo>
                    <a:pt x="9276" y="403"/>
                  </a:lnTo>
                  <a:lnTo>
                    <a:pt x="9274" y="403"/>
                  </a:lnTo>
                  <a:lnTo>
                    <a:pt x="9274" y="400"/>
                  </a:lnTo>
                  <a:lnTo>
                    <a:pt x="9267" y="400"/>
                  </a:lnTo>
                  <a:lnTo>
                    <a:pt x="9267" y="403"/>
                  </a:lnTo>
                  <a:lnTo>
                    <a:pt x="9270" y="403"/>
                  </a:lnTo>
                  <a:lnTo>
                    <a:pt x="9270" y="407"/>
                  </a:lnTo>
                  <a:lnTo>
                    <a:pt x="9267" y="412"/>
                  </a:lnTo>
                  <a:lnTo>
                    <a:pt x="9274" y="407"/>
                  </a:lnTo>
                  <a:lnTo>
                    <a:pt x="9276" y="407"/>
                  </a:lnTo>
                  <a:lnTo>
                    <a:pt x="9276" y="410"/>
                  </a:lnTo>
                  <a:lnTo>
                    <a:pt x="9279" y="410"/>
                  </a:lnTo>
                  <a:lnTo>
                    <a:pt x="9279" y="412"/>
                  </a:lnTo>
                  <a:lnTo>
                    <a:pt x="9283" y="412"/>
                  </a:lnTo>
                  <a:lnTo>
                    <a:pt x="9283" y="416"/>
                  </a:lnTo>
                  <a:lnTo>
                    <a:pt x="9279" y="416"/>
                  </a:lnTo>
                  <a:lnTo>
                    <a:pt x="9279" y="426"/>
                  </a:lnTo>
                  <a:lnTo>
                    <a:pt x="9276" y="426"/>
                  </a:lnTo>
                  <a:lnTo>
                    <a:pt x="9267" y="426"/>
                  </a:lnTo>
                  <a:lnTo>
                    <a:pt x="9264" y="422"/>
                  </a:lnTo>
                  <a:lnTo>
                    <a:pt x="9264" y="426"/>
                  </a:lnTo>
                  <a:lnTo>
                    <a:pt x="9264" y="428"/>
                  </a:lnTo>
                  <a:lnTo>
                    <a:pt x="9260" y="428"/>
                  </a:lnTo>
                  <a:lnTo>
                    <a:pt x="9258" y="428"/>
                  </a:lnTo>
                  <a:lnTo>
                    <a:pt x="9260" y="431"/>
                  </a:lnTo>
                  <a:lnTo>
                    <a:pt x="9258" y="435"/>
                  </a:lnTo>
                  <a:lnTo>
                    <a:pt x="9260" y="435"/>
                  </a:lnTo>
                  <a:lnTo>
                    <a:pt x="9260" y="438"/>
                  </a:lnTo>
                  <a:lnTo>
                    <a:pt x="9264" y="440"/>
                  </a:lnTo>
                  <a:lnTo>
                    <a:pt x="9264" y="447"/>
                  </a:lnTo>
                  <a:lnTo>
                    <a:pt x="9260" y="449"/>
                  </a:lnTo>
                  <a:lnTo>
                    <a:pt x="9258" y="456"/>
                  </a:lnTo>
                  <a:lnTo>
                    <a:pt x="9258" y="459"/>
                  </a:lnTo>
                  <a:lnTo>
                    <a:pt x="9255" y="461"/>
                  </a:lnTo>
                  <a:lnTo>
                    <a:pt x="9258" y="461"/>
                  </a:lnTo>
                  <a:lnTo>
                    <a:pt x="9258" y="465"/>
                  </a:lnTo>
                  <a:lnTo>
                    <a:pt x="9260" y="465"/>
                  </a:lnTo>
                  <a:lnTo>
                    <a:pt x="9260" y="468"/>
                  </a:lnTo>
                  <a:lnTo>
                    <a:pt x="9255" y="475"/>
                  </a:lnTo>
                  <a:lnTo>
                    <a:pt x="9249" y="475"/>
                  </a:lnTo>
                  <a:lnTo>
                    <a:pt x="9249" y="477"/>
                  </a:lnTo>
                  <a:lnTo>
                    <a:pt x="9246" y="477"/>
                  </a:lnTo>
                  <a:lnTo>
                    <a:pt x="9246" y="480"/>
                  </a:lnTo>
                  <a:lnTo>
                    <a:pt x="9239" y="480"/>
                  </a:lnTo>
                  <a:lnTo>
                    <a:pt x="9239" y="484"/>
                  </a:lnTo>
                  <a:lnTo>
                    <a:pt x="9242" y="484"/>
                  </a:lnTo>
                  <a:lnTo>
                    <a:pt x="9246" y="487"/>
                  </a:lnTo>
                  <a:lnTo>
                    <a:pt x="9246" y="499"/>
                  </a:lnTo>
                  <a:lnTo>
                    <a:pt x="9242" y="505"/>
                  </a:lnTo>
                  <a:lnTo>
                    <a:pt x="9237" y="512"/>
                  </a:lnTo>
                  <a:lnTo>
                    <a:pt x="9237" y="515"/>
                  </a:lnTo>
                  <a:lnTo>
                    <a:pt x="9233" y="515"/>
                  </a:lnTo>
                  <a:lnTo>
                    <a:pt x="9233" y="517"/>
                  </a:lnTo>
                  <a:lnTo>
                    <a:pt x="9230" y="521"/>
                  </a:lnTo>
                  <a:lnTo>
                    <a:pt x="9227" y="521"/>
                  </a:lnTo>
                  <a:lnTo>
                    <a:pt x="9227" y="527"/>
                  </a:lnTo>
                  <a:lnTo>
                    <a:pt x="9223" y="533"/>
                  </a:lnTo>
                  <a:lnTo>
                    <a:pt x="9223" y="536"/>
                  </a:lnTo>
                  <a:lnTo>
                    <a:pt x="9221" y="540"/>
                  </a:lnTo>
                  <a:lnTo>
                    <a:pt x="9221" y="545"/>
                  </a:lnTo>
                  <a:lnTo>
                    <a:pt x="9215" y="559"/>
                  </a:lnTo>
                  <a:lnTo>
                    <a:pt x="9215" y="571"/>
                  </a:lnTo>
                  <a:lnTo>
                    <a:pt x="9211" y="577"/>
                  </a:lnTo>
                  <a:lnTo>
                    <a:pt x="9209" y="580"/>
                  </a:lnTo>
                  <a:lnTo>
                    <a:pt x="9209" y="592"/>
                  </a:lnTo>
                  <a:lnTo>
                    <a:pt x="9206" y="599"/>
                  </a:lnTo>
                  <a:lnTo>
                    <a:pt x="9206" y="601"/>
                  </a:lnTo>
                  <a:lnTo>
                    <a:pt x="9193" y="615"/>
                  </a:lnTo>
                  <a:lnTo>
                    <a:pt x="9193" y="617"/>
                  </a:lnTo>
                  <a:lnTo>
                    <a:pt x="9187" y="624"/>
                  </a:lnTo>
                  <a:lnTo>
                    <a:pt x="9187" y="626"/>
                  </a:lnTo>
                  <a:lnTo>
                    <a:pt x="9181" y="633"/>
                  </a:lnTo>
                  <a:lnTo>
                    <a:pt x="9178" y="633"/>
                  </a:lnTo>
                  <a:lnTo>
                    <a:pt x="9171" y="638"/>
                  </a:lnTo>
                  <a:lnTo>
                    <a:pt x="9171" y="642"/>
                  </a:lnTo>
                  <a:lnTo>
                    <a:pt x="9159" y="654"/>
                  </a:lnTo>
                  <a:lnTo>
                    <a:pt x="9159" y="661"/>
                  </a:lnTo>
                  <a:lnTo>
                    <a:pt x="9153" y="664"/>
                  </a:lnTo>
                  <a:lnTo>
                    <a:pt x="9153" y="666"/>
                  </a:lnTo>
                  <a:lnTo>
                    <a:pt x="9150" y="666"/>
                  </a:lnTo>
                  <a:lnTo>
                    <a:pt x="9146" y="670"/>
                  </a:lnTo>
                  <a:lnTo>
                    <a:pt x="9143" y="670"/>
                  </a:lnTo>
                  <a:lnTo>
                    <a:pt x="9141" y="666"/>
                  </a:lnTo>
                  <a:lnTo>
                    <a:pt x="9137" y="666"/>
                  </a:lnTo>
                  <a:lnTo>
                    <a:pt x="9137" y="670"/>
                  </a:lnTo>
                  <a:lnTo>
                    <a:pt x="9141" y="670"/>
                  </a:lnTo>
                  <a:lnTo>
                    <a:pt x="9141" y="673"/>
                  </a:lnTo>
                  <a:lnTo>
                    <a:pt x="9143" y="676"/>
                  </a:lnTo>
                  <a:lnTo>
                    <a:pt x="9146" y="676"/>
                  </a:lnTo>
                  <a:lnTo>
                    <a:pt x="9146" y="680"/>
                  </a:lnTo>
                  <a:lnTo>
                    <a:pt x="9143" y="680"/>
                  </a:lnTo>
                  <a:lnTo>
                    <a:pt x="9143" y="689"/>
                  </a:lnTo>
                  <a:lnTo>
                    <a:pt x="9141" y="692"/>
                  </a:lnTo>
                  <a:lnTo>
                    <a:pt x="9141" y="694"/>
                  </a:lnTo>
                  <a:lnTo>
                    <a:pt x="9134" y="694"/>
                  </a:lnTo>
                  <a:lnTo>
                    <a:pt x="9134" y="701"/>
                  </a:lnTo>
                  <a:lnTo>
                    <a:pt x="9131" y="704"/>
                  </a:lnTo>
                  <a:lnTo>
                    <a:pt x="9131" y="708"/>
                  </a:lnTo>
                  <a:lnTo>
                    <a:pt x="9134" y="710"/>
                  </a:lnTo>
                  <a:lnTo>
                    <a:pt x="9131" y="713"/>
                  </a:lnTo>
                  <a:lnTo>
                    <a:pt x="9134" y="713"/>
                  </a:lnTo>
                  <a:lnTo>
                    <a:pt x="9134" y="720"/>
                  </a:lnTo>
                  <a:lnTo>
                    <a:pt x="9137" y="720"/>
                  </a:lnTo>
                  <a:lnTo>
                    <a:pt x="9137" y="726"/>
                  </a:lnTo>
                  <a:lnTo>
                    <a:pt x="9134" y="726"/>
                  </a:lnTo>
                  <a:lnTo>
                    <a:pt x="9134" y="734"/>
                  </a:lnTo>
                  <a:lnTo>
                    <a:pt x="9137" y="738"/>
                  </a:lnTo>
                  <a:lnTo>
                    <a:pt x="9134" y="741"/>
                  </a:lnTo>
                  <a:lnTo>
                    <a:pt x="9134" y="748"/>
                  </a:lnTo>
                  <a:lnTo>
                    <a:pt x="9131" y="748"/>
                  </a:lnTo>
                  <a:lnTo>
                    <a:pt x="9127" y="750"/>
                  </a:lnTo>
                  <a:lnTo>
                    <a:pt x="9125" y="757"/>
                  </a:lnTo>
                  <a:lnTo>
                    <a:pt x="9122" y="760"/>
                  </a:lnTo>
                  <a:lnTo>
                    <a:pt x="9122" y="766"/>
                  </a:lnTo>
                  <a:lnTo>
                    <a:pt x="9118" y="766"/>
                  </a:lnTo>
                  <a:lnTo>
                    <a:pt x="9118" y="769"/>
                  </a:lnTo>
                  <a:lnTo>
                    <a:pt x="9115" y="772"/>
                  </a:lnTo>
                  <a:lnTo>
                    <a:pt x="9113" y="772"/>
                  </a:lnTo>
                  <a:lnTo>
                    <a:pt x="9109" y="778"/>
                  </a:lnTo>
                  <a:lnTo>
                    <a:pt x="9106" y="778"/>
                  </a:lnTo>
                  <a:lnTo>
                    <a:pt x="9103" y="776"/>
                  </a:lnTo>
                  <a:lnTo>
                    <a:pt x="9099" y="778"/>
                  </a:lnTo>
                  <a:lnTo>
                    <a:pt x="9103" y="778"/>
                  </a:lnTo>
                  <a:lnTo>
                    <a:pt x="9099" y="781"/>
                  </a:lnTo>
                  <a:lnTo>
                    <a:pt x="9099" y="785"/>
                  </a:lnTo>
                  <a:lnTo>
                    <a:pt x="9103" y="785"/>
                  </a:lnTo>
                  <a:lnTo>
                    <a:pt x="9099" y="788"/>
                  </a:lnTo>
                  <a:lnTo>
                    <a:pt x="9099" y="790"/>
                  </a:lnTo>
                  <a:lnTo>
                    <a:pt x="9097" y="790"/>
                  </a:lnTo>
                  <a:lnTo>
                    <a:pt x="9094" y="794"/>
                  </a:lnTo>
                  <a:lnTo>
                    <a:pt x="9094" y="797"/>
                  </a:lnTo>
                  <a:lnTo>
                    <a:pt x="9090" y="800"/>
                  </a:lnTo>
                  <a:lnTo>
                    <a:pt x="9087" y="800"/>
                  </a:lnTo>
                  <a:lnTo>
                    <a:pt x="9087" y="804"/>
                  </a:lnTo>
                  <a:lnTo>
                    <a:pt x="9085" y="804"/>
                  </a:lnTo>
                  <a:lnTo>
                    <a:pt x="9085" y="806"/>
                  </a:lnTo>
                  <a:lnTo>
                    <a:pt x="9081" y="806"/>
                  </a:lnTo>
                  <a:lnTo>
                    <a:pt x="9081" y="813"/>
                  </a:lnTo>
                  <a:lnTo>
                    <a:pt x="9078" y="818"/>
                  </a:lnTo>
                  <a:lnTo>
                    <a:pt x="9078" y="825"/>
                  </a:lnTo>
                  <a:lnTo>
                    <a:pt x="9075" y="827"/>
                  </a:lnTo>
                  <a:lnTo>
                    <a:pt x="9071" y="827"/>
                  </a:lnTo>
                  <a:lnTo>
                    <a:pt x="9069" y="831"/>
                  </a:lnTo>
                  <a:lnTo>
                    <a:pt x="9066" y="831"/>
                  </a:lnTo>
                  <a:lnTo>
                    <a:pt x="9066" y="834"/>
                  </a:lnTo>
                  <a:lnTo>
                    <a:pt x="9062" y="834"/>
                  </a:lnTo>
                  <a:lnTo>
                    <a:pt x="9062" y="841"/>
                  </a:lnTo>
                  <a:lnTo>
                    <a:pt x="9060" y="843"/>
                  </a:lnTo>
                  <a:lnTo>
                    <a:pt x="9062" y="843"/>
                  </a:lnTo>
                  <a:lnTo>
                    <a:pt x="9062" y="846"/>
                  </a:lnTo>
                  <a:lnTo>
                    <a:pt x="9066" y="846"/>
                  </a:lnTo>
                  <a:lnTo>
                    <a:pt x="9066" y="859"/>
                  </a:lnTo>
                  <a:lnTo>
                    <a:pt x="9060" y="862"/>
                  </a:lnTo>
                  <a:lnTo>
                    <a:pt x="9060" y="865"/>
                  </a:lnTo>
                  <a:lnTo>
                    <a:pt x="9057" y="869"/>
                  </a:lnTo>
                  <a:lnTo>
                    <a:pt x="9057" y="871"/>
                  </a:lnTo>
                  <a:lnTo>
                    <a:pt x="9060" y="878"/>
                  </a:lnTo>
                  <a:lnTo>
                    <a:pt x="9060" y="887"/>
                  </a:lnTo>
                  <a:lnTo>
                    <a:pt x="9057" y="890"/>
                  </a:lnTo>
                  <a:lnTo>
                    <a:pt x="9053" y="890"/>
                  </a:lnTo>
                  <a:lnTo>
                    <a:pt x="9053" y="893"/>
                  </a:lnTo>
                  <a:lnTo>
                    <a:pt x="9050" y="902"/>
                  </a:lnTo>
                  <a:lnTo>
                    <a:pt x="9044" y="909"/>
                  </a:lnTo>
                  <a:lnTo>
                    <a:pt x="9044" y="906"/>
                  </a:lnTo>
                  <a:lnTo>
                    <a:pt x="9041" y="906"/>
                  </a:lnTo>
                  <a:lnTo>
                    <a:pt x="9041" y="909"/>
                  </a:lnTo>
                  <a:lnTo>
                    <a:pt x="9038" y="909"/>
                  </a:lnTo>
                  <a:lnTo>
                    <a:pt x="9038" y="911"/>
                  </a:lnTo>
                  <a:lnTo>
                    <a:pt x="9034" y="911"/>
                  </a:lnTo>
                  <a:lnTo>
                    <a:pt x="9034" y="925"/>
                  </a:lnTo>
                  <a:lnTo>
                    <a:pt x="9038" y="925"/>
                  </a:lnTo>
                  <a:lnTo>
                    <a:pt x="9038" y="937"/>
                  </a:lnTo>
                  <a:lnTo>
                    <a:pt x="9034" y="937"/>
                  </a:lnTo>
                  <a:lnTo>
                    <a:pt x="9034" y="943"/>
                  </a:lnTo>
                  <a:lnTo>
                    <a:pt x="9032" y="949"/>
                  </a:lnTo>
                  <a:lnTo>
                    <a:pt x="9029" y="953"/>
                  </a:lnTo>
                  <a:lnTo>
                    <a:pt x="9029" y="955"/>
                  </a:lnTo>
                  <a:lnTo>
                    <a:pt x="9022" y="955"/>
                  </a:lnTo>
                  <a:lnTo>
                    <a:pt x="9022" y="958"/>
                  </a:lnTo>
                  <a:lnTo>
                    <a:pt x="9016" y="958"/>
                  </a:lnTo>
                  <a:lnTo>
                    <a:pt x="9016" y="962"/>
                  </a:lnTo>
                  <a:lnTo>
                    <a:pt x="9020" y="962"/>
                  </a:lnTo>
                  <a:lnTo>
                    <a:pt x="9020" y="965"/>
                  </a:lnTo>
                  <a:lnTo>
                    <a:pt x="9010" y="965"/>
                  </a:lnTo>
                  <a:lnTo>
                    <a:pt x="9010" y="977"/>
                  </a:lnTo>
                  <a:lnTo>
                    <a:pt x="9016" y="977"/>
                  </a:lnTo>
                  <a:lnTo>
                    <a:pt x="9013" y="981"/>
                  </a:lnTo>
                  <a:lnTo>
                    <a:pt x="9013" y="983"/>
                  </a:lnTo>
                  <a:lnTo>
                    <a:pt x="9010" y="986"/>
                  </a:lnTo>
                  <a:lnTo>
                    <a:pt x="9010" y="983"/>
                  </a:lnTo>
                  <a:lnTo>
                    <a:pt x="9006" y="986"/>
                  </a:lnTo>
                  <a:lnTo>
                    <a:pt x="9006" y="990"/>
                  </a:lnTo>
                  <a:lnTo>
                    <a:pt x="9004" y="990"/>
                  </a:lnTo>
                  <a:lnTo>
                    <a:pt x="9004" y="993"/>
                  </a:lnTo>
                  <a:lnTo>
                    <a:pt x="9006" y="993"/>
                  </a:lnTo>
                  <a:lnTo>
                    <a:pt x="9006" y="995"/>
                  </a:lnTo>
                  <a:lnTo>
                    <a:pt x="9004" y="995"/>
                  </a:lnTo>
                  <a:lnTo>
                    <a:pt x="9004" y="999"/>
                  </a:lnTo>
                  <a:lnTo>
                    <a:pt x="9006" y="999"/>
                  </a:lnTo>
                  <a:lnTo>
                    <a:pt x="9006" y="1002"/>
                  </a:lnTo>
                  <a:lnTo>
                    <a:pt x="9001" y="1002"/>
                  </a:lnTo>
                  <a:lnTo>
                    <a:pt x="9001" y="1004"/>
                  </a:lnTo>
                  <a:lnTo>
                    <a:pt x="9004" y="1004"/>
                  </a:lnTo>
                  <a:lnTo>
                    <a:pt x="9004" y="1008"/>
                  </a:lnTo>
                  <a:lnTo>
                    <a:pt x="8997" y="1014"/>
                  </a:lnTo>
                  <a:lnTo>
                    <a:pt x="8997" y="1018"/>
                  </a:lnTo>
                  <a:lnTo>
                    <a:pt x="9004" y="1018"/>
                  </a:lnTo>
                  <a:lnTo>
                    <a:pt x="9004" y="1020"/>
                  </a:lnTo>
                  <a:lnTo>
                    <a:pt x="9001" y="1020"/>
                  </a:lnTo>
                  <a:lnTo>
                    <a:pt x="9001" y="1023"/>
                  </a:lnTo>
                  <a:lnTo>
                    <a:pt x="9004" y="1023"/>
                  </a:lnTo>
                  <a:lnTo>
                    <a:pt x="9006" y="1026"/>
                  </a:lnTo>
                  <a:lnTo>
                    <a:pt x="9004" y="1026"/>
                  </a:lnTo>
                  <a:lnTo>
                    <a:pt x="9004" y="1030"/>
                  </a:lnTo>
                  <a:lnTo>
                    <a:pt x="9010" y="1030"/>
                  </a:lnTo>
                  <a:lnTo>
                    <a:pt x="9010" y="1032"/>
                  </a:lnTo>
                  <a:lnTo>
                    <a:pt x="9013" y="1035"/>
                  </a:lnTo>
                  <a:lnTo>
                    <a:pt x="9010" y="1039"/>
                  </a:lnTo>
                  <a:lnTo>
                    <a:pt x="9010" y="1044"/>
                  </a:lnTo>
                  <a:lnTo>
                    <a:pt x="9006" y="1044"/>
                  </a:lnTo>
                  <a:lnTo>
                    <a:pt x="9006" y="1048"/>
                  </a:lnTo>
                  <a:lnTo>
                    <a:pt x="9010" y="1051"/>
                  </a:lnTo>
                  <a:lnTo>
                    <a:pt x="9013" y="1051"/>
                  </a:lnTo>
                  <a:lnTo>
                    <a:pt x="9013" y="1054"/>
                  </a:lnTo>
                  <a:lnTo>
                    <a:pt x="9016" y="1054"/>
                  </a:lnTo>
                  <a:lnTo>
                    <a:pt x="9020" y="1058"/>
                  </a:lnTo>
                  <a:lnTo>
                    <a:pt x="9020" y="1054"/>
                  </a:lnTo>
                  <a:lnTo>
                    <a:pt x="9022" y="1058"/>
                  </a:lnTo>
                  <a:lnTo>
                    <a:pt x="9022" y="1060"/>
                  </a:lnTo>
                  <a:lnTo>
                    <a:pt x="9025" y="1063"/>
                  </a:lnTo>
                  <a:lnTo>
                    <a:pt x="9022" y="1070"/>
                  </a:lnTo>
                  <a:lnTo>
                    <a:pt x="9022" y="1079"/>
                  </a:lnTo>
                  <a:lnTo>
                    <a:pt x="9020" y="1082"/>
                  </a:lnTo>
                  <a:lnTo>
                    <a:pt x="9020" y="1086"/>
                  </a:lnTo>
                  <a:lnTo>
                    <a:pt x="9016" y="1088"/>
                  </a:lnTo>
                  <a:lnTo>
                    <a:pt x="9016" y="1095"/>
                  </a:lnTo>
                  <a:lnTo>
                    <a:pt x="9013" y="1100"/>
                  </a:lnTo>
                  <a:lnTo>
                    <a:pt x="9010" y="1110"/>
                  </a:lnTo>
                  <a:lnTo>
                    <a:pt x="9010" y="1114"/>
                  </a:lnTo>
                  <a:lnTo>
                    <a:pt x="9004" y="1119"/>
                  </a:lnTo>
                  <a:lnTo>
                    <a:pt x="9004" y="1123"/>
                  </a:lnTo>
                  <a:lnTo>
                    <a:pt x="9001" y="1124"/>
                  </a:lnTo>
                  <a:lnTo>
                    <a:pt x="9001" y="1126"/>
                  </a:lnTo>
                  <a:lnTo>
                    <a:pt x="8994" y="1132"/>
                  </a:lnTo>
                  <a:lnTo>
                    <a:pt x="8988" y="1132"/>
                  </a:lnTo>
                  <a:lnTo>
                    <a:pt x="8988" y="1135"/>
                  </a:lnTo>
                  <a:lnTo>
                    <a:pt x="8994" y="1135"/>
                  </a:lnTo>
                  <a:lnTo>
                    <a:pt x="8997" y="1139"/>
                  </a:lnTo>
                  <a:lnTo>
                    <a:pt x="8997" y="1144"/>
                  </a:lnTo>
                  <a:lnTo>
                    <a:pt x="8994" y="1148"/>
                  </a:lnTo>
                  <a:lnTo>
                    <a:pt x="8992" y="1158"/>
                  </a:lnTo>
                  <a:lnTo>
                    <a:pt x="8988" y="1160"/>
                  </a:lnTo>
                  <a:lnTo>
                    <a:pt x="8988" y="1170"/>
                  </a:lnTo>
                  <a:lnTo>
                    <a:pt x="8985" y="1176"/>
                  </a:lnTo>
                  <a:lnTo>
                    <a:pt x="8982" y="1179"/>
                  </a:lnTo>
                  <a:lnTo>
                    <a:pt x="8978" y="1185"/>
                  </a:lnTo>
                  <a:lnTo>
                    <a:pt x="8976" y="1185"/>
                  </a:lnTo>
                  <a:lnTo>
                    <a:pt x="8976" y="1191"/>
                  </a:lnTo>
                  <a:lnTo>
                    <a:pt x="8978" y="1191"/>
                  </a:lnTo>
                  <a:lnTo>
                    <a:pt x="8978" y="1197"/>
                  </a:lnTo>
                  <a:lnTo>
                    <a:pt x="8976" y="1197"/>
                  </a:lnTo>
                  <a:lnTo>
                    <a:pt x="8976" y="1213"/>
                  </a:lnTo>
                  <a:lnTo>
                    <a:pt x="8973" y="1213"/>
                  </a:lnTo>
                  <a:lnTo>
                    <a:pt x="8973" y="1219"/>
                  </a:lnTo>
                  <a:lnTo>
                    <a:pt x="8976" y="1223"/>
                  </a:lnTo>
                  <a:lnTo>
                    <a:pt x="8976" y="1228"/>
                  </a:lnTo>
                  <a:lnTo>
                    <a:pt x="8978" y="1228"/>
                  </a:lnTo>
                  <a:lnTo>
                    <a:pt x="8978" y="1232"/>
                  </a:lnTo>
                  <a:lnTo>
                    <a:pt x="8976" y="1232"/>
                  </a:lnTo>
                  <a:lnTo>
                    <a:pt x="8978" y="1235"/>
                  </a:lnTo>
                  <a:lnTo>
                    <a:pt x="8976" y="1235"/>
                  </a:lnTo>
                  <a:lnTo>
                    <a:pt x="8976" y="1237"/>
                  </a:lnTo>
                  <a:lnTo>
                    <a:pt x="8978" y="1237"/>
                  </a:lnTo>
                  <a:lnTo>
                    <a:pt x="8978" y="1241"/>
                  </a:lnTo>
                  <a:lnTo>
                    <a:pt x="8982" y="1241"/>
                  </a:lnTo>
                  <a:lnTo>
                    <a:pt x="8982" y="1247"/>
                  </a:lnTo>
                  <a:lnTo>
                    <a:pt x="8978" y="1251"/>
                  </a:lnTo>
                  <a:lnTo>
                    <a:pt x="8978" y="1256"/>
                  </a:lnTo>
                  <a:lnTo>
                    <a:pt x="8982" y="1256"/>
                  </a:lnTo>
                  <a:lnTo>
                    <a:pt x="8982" y="1260"/>
                  </a:lnTo>
                  <a:lnTo>
                    <a:pt x="8978" y="1260"/>
                  </a:lnTo>
                  <a:lnTo>
                    <a:pt x="8982" y="1263"/>
                  </a:lnTo>
                  <a:lnTo>
                    <a:pt x="8985" y="1263"/>
                  </a:lnTo>
                  <a:lnTo>
                    <a:pt x="8985" y="1291"/>
                  </a:lnTo>
                  <a:lnTo>
                    <a:pt x="8978" y="1297"/>
                  </a:lnTo>
                  <a:lnTo>
                    <a:pt x="8982" y="1300"/>
                  </a:lnTo>
                  <a:lnTo>
                    <a:pt x="8982" y="1312"/>
                  </a:lnTo>
                  <a:lnTo>
                    <a:pt x="8978" y="1321"/>
                  </a:lnTo>
                  <a:lnTo>
                    <a:pt x="8978" y="1324"/>
                  </a:lnTo>
                  <a:lnTo>
                    <a:pt x="8982" y="1328"/>
                  </a:lnTo>
                  <a:lnTo>
                    <a:pt x="8982" y="1331"/>
                  </a:lnTo>
                  <a:lnTo>
                    <a:pt x="8985" y="1331"/>
                  </a:lnTo>
                  <a:lnTo>
                    <a:pt x="8985" y="1349"/>
                  </a:lnTo>
                  <a:lnTo>
                    <a:pt x="8982" y="1352"/>
                  </a:lnTo>
                  <a:lnTo>
                    <a:pt x="8982" y="1361"/>
                  </a:lnTo>
                  <a:lnTo>
                    <a:pt x="8978" y="1365"/>
                  </a:lnTo>
                  <a:lnTo>
                    <a:pt x="8978" y="1414"/>
                  </a:lnTo>
                  <a:lnTo>
                    <a:pt x="8976" y="1417"/>
                  </a:lnTo>
                  <a:lnTo>
                    <a:pt x="8973" y="1426"/>
                  </a:lnTo>
                  <a:lnTo>
                    <a:pt x="8973" y="1436"/>
                  </a:lnTo>
                  <a:lnTo>
                    <a:pt x="8969" y="1440"/>
                  </a:lnTo>
                  <a:lnTo>
                    <a:pt x="8969" y="1442"/>
                  </a:lnTo>
                  <a:lnTo>
                    <a:pt x="8966" y="1449"/>
                  </a:lnTo>
                  <a:lnTo>
                    <a:pt x="8966" y="1486"/>
                  </a:lnTo>
                  <a:lnTo>
                    <a:pt x="8969" y="1489"/>
                  </a:lnTo>
                  <a:lnTo>
                    <a:pt x="8973" y="1489"/>
                  </a:lnTo>
                  <a:lnTo>
                    <a:pt x="8973" y="1496"/>
                  </a:lnTo>
                  <a:lnTo>
                    <a:pt x="8978" y="1505"/>
                  </a:lnTo>
                  <a:lnTo>
                    <a:pt x="8978" y="1514"/>
                  </a:lnTo>
                  <a:lnTo>
                    <a:pt x="8976" y="1520"/>
                  </a:lnTo>
                  <a:lnTo>
                    <a:pt x="8976" y="1551"/>
                  </a:lnTo>
                  <a:lnTo>
                    <a:pt x="8973" y="1557"/>
                  </a:lnTo>
                  <a:lnTo>
                    <a:pt x="8969" y="1570"/>
                  </a:lnTo>
                  <a:lnTo>
                    <a:pt x="8964" y="1582"/>
                  </a:lnTo>
                  <a:lnTo>
                    <a:pt x="8964" y="1589"/>
                  </a:lnTo>
                  <a:lnTo>
                    <a:pt x="8960" y="1591"/>
                  </a:lnTo>
                  <a:lnTo>
                    <a:pt x="8960" y="1594"/>
                  </a:lnTo>
                  <a:lnTo>
                    <a:pt x="8957" y="1598"/>
                  </a:lnTo>
                  <a:lnTo>
                    <a:pt x="8957" y="1603"/>
                  </a:lnTo>
                  <a:lnTo>
                    <a:pt x="8960" y="1603"/>
                  </a:lnTo>
                  <a:lnTo>
                    <a:pt x="8960" y="1607"/>
                  </a:lnTo>
                  <a:lnTo>
                    <a:pt x="8964" y="1607"/>
                  </a:lnTo>
                  <a:lnTo>
                    <a:pt x="8969" y="1613"/>
                  </a:lnTo>
                  <a:lnTo>
                    <a:pt x="8969" y="1619"/>
                  </a:lnTo>
                  <a:lnTo>
                    <a:pt x="8966" y="1629"/>
                  </a:lnTo>
                  <a:lnTo>
                    <a:pt x="8966" y="1650"/>
                  </a:lnTo>
                  <a:lnTo>
                    <a:pt x="8964" y="1650"/>
                  </a:lnTo>
                  <a:lnTo>
                    <a:pt x="8966" y="1653"/>
                  </a:lnTo>
                  <a:lnTo>
                    <a:pt x="8964" y="1657"/>
                  </a:lnTo>
                  <a:lnTo>
                    <a:pt x="8964" y="1675"/>
                  </a:lnTo>
                  <a:lnTo>
                    <a:pt x="8966" y="1678"/>
                  </a:lnTo>
                  <a:lnTo>
                    <a:pt x="8966" y="1681"/>
                  </a:lnTo>
                  <a:lnTo>
                    <a:pt x="8969" y="1685"/>
                  </a:lnTo>
                  <a:lnTo>
                    <a:pt x="8969" y="1715"/>
                  </a:lnTo>
                  <a:lnTo>
                    <a:pt x="8966" y="1727"/>
                  </a:lnTo>
                  <a:lnTo>
                    <a:pt x="8966" y="1736"/>
                  </a:lnTo>
                  <a:lnTo>
                    <a:pt x="8964" y="1736"/>
                  </a:lnTo>
                  <a:lnTo>
                    <a:pt x="8964" y="1746"/>
                  </a:lnTo>
                  <a:lnTo>
                    <a:pt x="8957" y="1755"/>
                  </a:lnTo>
                  <a:lnTo>
                    <a:pt x="8954" y="1762"/>
                  </a:lnTo>
                  <a:lnTo>
                    <a:pt x="8954" y="1774"/>
                  </a:lnTo>
                  <a:lnTo>
                    <a:pt x="8950" y="1774"/>
                  </a:lnTo>
                  <a:lnTo>
                    <a:pt x="8950" y="1778"/>
                  </a:lnTo>
                  <a:lnTo>
                    <a:pt x="8954" y="1780"/>
                  </a:lnTo>
                  <a:lnTo>
                    <a:pt x="8950" y="1780"/>
                  </a:lnTo>
                  <a:lnTo>
                    <a:pt x="8950" y="1790"/>
                  </a:lnTo>
                  <a:lnTo>
                    <a:pt x="8954" y="1790"/>
                  </a:lnTo>
                  <a:lnTo>
                    <a:pt x="8954" y="1796"/>
                  </a:lnTo>
                  <a:lnTo>
                    <a:pt x="8957" y="1799"/>
                  </a:lnTo>
                  <a:lnTo>
                    <a:pt x="8954" y="1808"/>
                  </a:lnTo>
                  <a:lnTo>
                    <a:pt x="8950" y="1811"/>
                  </a:lnTo>
                  <a:lnTo>
                    <a:pt x="8950" y="1815"/>
                  </a:lnTo>
                  <a:lnTo>
                    <a:pt x="8948" y="1818"/>
                  </a:lnTo>
                  <a:lnTo>
                    <a:pt x="8950" y="1818"/>
                  </a:lnTo>
                  <a:lnTo>
                    <a:pt x="8950" y="1827"/>
                  </a:lnTo>
                  <a:lnTo>
                    <a:pt x="8945" y="1834"/>
                  </a:lnTo>
                  <a:lnTo>
                    <a:pt x="8945" y="1848"/>
                  </a:lnTo>
                  <a:lnTo>
                    <a:pt x="8941" y="1848"/>
                  </a:lnTo>
                  <a:lnTo>
                    <a:pt x="8941" y="1852"/>
                  </a:lnTo>
                  <a:lnTo>
                    <a:pt x="8945" y="1852"/>
                  </a:lnTo>
                  <a:lnTo>
                    <a:pt x="8945" y="1862"/>
                  </a:lnTo>
                  <a:lnTo>
                    <a:pt x="8941" y="1862"/>
                  </a:lnTo>
                  <a:lnTo>
                    <a:pt x="8941" y="1864"/>
                  </a:lnTo>
                  <a:lnTo>
                    <a:pt x="8938" y="1871"/>
                  </a:lnTo>
                  <a:lnTo>
                    <a:pt x="8938" y="1874"/>
                  </a:lnTo>
                  <a:lnTo>
                    <a:pt x="8936" y="1878"/>
                  </a:lnTo>
                  <a:lnTo>
                    <a:pt x="8932" y="1878"/>
                  </a:lnTo>
                  <a:lnTo>
                    <a:pt x="8932" y="1890"/>
                  </a:lnTo>
                  <a:lnTo>
                    <a:pt x="8929" y="1890"/>
                  </a:lnTo>
                  <a:lnTo>
                    <a:pt x="8929" y="1892"/>
                  </a:lnTo>
                  <a:lnTo>
                    <a:pt x="8926" y="1892"/>
                  </a:lnTo>
                  <a:lnTo>
                    <a:pt x="8929" y="1896"/>
                  </a:lnTo>
                  <a:lnTo>
                    <a:pt x="8926" y="1896"/>
                  </a:lnTo>
                  <a:lnTo>
                    <a:pt x="8926" y="1899"/>
                  </a:lnTo>
                  <a:lnTo>
                    <a:pt x="8929" y="1899"/>
                  </a:lnTo>
                  <a:lnTo>
                    <a:pt x="8929" y="1904"/>
                  </a:lnTo>
                  <a:lnTo>
                    <a:pt x="8941" y="1904"/>
                  </a:lnTo>
                  <a:lnTo>
                    <a:pt x="8941" y="1908"/>
                  </a:lnTo>
                  <a:lnTo>
                    <a:pt x="8945" y="1908"/>
                  </a:lnTo>
                  <a:lnTo>
                    <a:pt x="8945" y="1911"/>
                  </a:lnTo>
                  <a:lnTo>
                    <a:pt x="8948" y="1911"/>
                  </a:lnTo>
                  <a:lnTo>
                    <a:pt x="8948" y="1914"/>
                  </a:lnTo>
                  <a:lnTo>
                    <a:pt x="8954" y="1914"/>
                  </a:lnTo>
                  <a:lnTo>
                    <a:pt x="8954" y="1917"/>
                  </a:lnTo>
                  <a:lnTo>
                    <a:pt x="8964" y="1917"/>
                  </a:lnTo>
                  <a:lnTo>
                    <a:pt x="8966" y="1914"/>
                  </a:lnTo>
                  <a:lnTo>
                    <a:pt x="8969" y="1920"/>
                  </a:lnTo>
                  <a:lnTo>
                    <a:pt x="8973" y="1923"/>
                  </a:lnTo>
                  <a:lnTo>
                    <a:pt x="8973" y="1927"/>
                  </a:lnTo>
                  <a:lnTo>
                    <a:pt x="8976" y="1929"/>
                  </a:lnTo>
                  <a:lnTo>
                    <a:pt x="8976" y="1951"/>
                  </a:lnTo>
                  <a:lnTo>
                    <a:pt x="8973" y="1957"/>
                  </a:lnTo>
                  <a:lnTo>
                    <a:pt x="8973" y="1967"/>
                  </a:lnTo>
                  <a:lnTo>
                    <a:pt x="8969" y="1976"/>
                  </a:lnTo>
                  <a:lnTo>
                    <a:pt x="8966" y="1983"/>
                  </a:lnTo>
                  <a:lnTo>
                    <a:pt x="8964" y="1985"/>
                  </a:lnTo>
                  <a:lnTo>
                    <a:pt x="8957" y="2004"/>
                  </a:lnTo>
                  <a:lnTo>
                    <a:pt x="8948" y="2023"/>
                  </a:lnTo>
                  <a:lnTo>
                    <a:pt x="8945" y="2025"/>
                  </a:lnTo>
                  <a:lnTo>
                    <a:pt x="8941" y="2035"/>
                  </a:lnTo>
                  <a:lnTo>
                    <a:pt x="8936" y="2041"/>
                  </a:lnTo>
                  <a:lnTo>
                    <a:pt x="8932" y="2051"/>
                  </a:lnTo>
                  <a:lnTo>
                    <a:pt x="8929" y="2057"/>
                  </a:lnTo>
                  <a:lnTo>
                    <a:pt x="8926" y="2060"/>
                  </a:lnTo>
                  <a:lnTo>
                    <a:pt x="8922" y="2069"/>
                  </a:lnTo>
                  <a:lnTo>
                    <a:pt x="8922" y="2072"/>
                  </a:lnTo>
                  <a:lnTo>
                    <a:pt x="8920" y="2079"/>
                  </a:lnTo>
                  <a:lnTo>
                    <a:pt x="8917" y="2081"/>
                  </a:lnTo>
                  <a:lnTo>
                    <a:pt x="8917" y="2085"/>
                  </a:lnTo>
                  <a:lnTo>
                    <a:pt x="8914" y="2085"/>
                  </a:lnTo>
                  <a:lnTo>
                    <a:pt x="8910" y="2088"/>
                  </a:lnTo>
                  <a:lnTo>
                    <a:pt x="8910" y="2095"/>
                  </a:lnTo>
                  <a:lnTo>
                    <a:pt x="8901" y="2113"/>
                  </a:lnTo>
                  <a:lnTo>
                    <a:pt x="8898" y="2113"/>
                  </a:lnTo>
                  <a:lnTo>
                    <a:pt x="8898" y="2118"/>
                  </a:lnTo>
                  <a:lnTo>
                    <a:pt x="8892" y="2125"/>
                  </a:lnTo>
                  <a:lnTo>
                    <a:pt x="8889" y="2132"/>
                  </a:lnTo>
                  <a:lnTo>
                    <a:pt x="8889" y="2134"/>
                  </a:lnTo>
                  <a:lnTo>
                    <a:pt x="8886" y="2144"/>
                  </a:lnTo>
                  <a:lnTo>
                    <a:pt x="8880" y="2153"/>
                  </a:lnTo>
                  <a:lnTo>
                    <a:pt x="8877" y="2162"/>
                  </a:lnTo>
                  <a:lnTo>
                    <a:pt x="8871" y="2174"/>
                  </a:lnTo>
                  <a:lnTo>
                    <a:pt x="8871" y="2181"/>
                  </a:lnTo>
                  <a:lnTo>
                    <a:pt x="8868" y="2188"/>
                  </a:lnTo>
                  <a:lnTo>
                    <a:pt x="8868" y="2190"/>
                  </a:lnTo>
                  <a:lnTo>
                    <a:pt x="8864" y="2196"/>
                  </a:lnTo>
                  <a:lnTo>
                    <a:pt x="8864" y="2242"/>
                  </a:lnTo>
                  <a:lnTo>
                    <a:pt x="8861" y="2242"/>
                  </a:lnTo>
                  <a:lnTo>
                    <a:pt x="8843" y="2258"/>
                  </a:lnTo>
                  <a:lnTo>
                    <a:pt x="8843" y="2261"/>
                  </a:lnTo>
                  <a:lnTo>
                    <a:pt x="8861" y="2246"/>
                  </a:lnTo>
                  <a:lnTo>
                    <a:pt x="8871" y="2240"/>
                  </a:lnTo>
                  <a:lnTo>
                    <a:pt x="8880" y="2240"/>
                  </a:lnTo>
                  <a:lnTo>
                    <a:pt x="8877" y="2246"/>
                  </a:lnTo>
                  <a:lnTo>
                    <a:pt x="8886" y="2249"/>
                  </a:lnTo>
                  <a:lnTo>
                    <a:pt x="8882" y="2261"/>
                  </a:lnTo>
                  <a:lnTo>
                    <a:pt x="8886" y="2261"/>
                  </a:lnTo>
                  <a:lnTo>
                    <a:pt x="8882" y="2265"/>
                  </a:lnTo>
                  <a:lnTo>
                    <a:pt x="8877" y="2261"/>
                  </a:lnTo>
                  <a:lnTo>
                    <a:pt x="8877" y="2286"/>
                  </a:lnTo>
                  <a:lnTo>
                    <a:pt x="8871" y="2307"/>
                  </a:lnTo>
                  <a:lnTo>
                    <a:pt x="8871" y="2311"/>
                  </a:lnTo>
                  <a:lnTo>
                    <a:pt x="8868" y="2314"/>
                  </a:lnTo>
                  <a:lnTo>
                    <a:pt x="8864" y="2323"/>
                  </a:lnTo>
                  <a:lnTo>
                    <a:pt x="8861" y="2326"/>
                  </a:lnTo>
                  <a:lnTo>
                    <a:pt x="8855" y="2342"/>
                  </a:lnTo>
                  <a:lnTo>
                    <a:pt x="8845" y="2351"/>
                  </a:lnTo>
                  <a:lnTo>
                    <a:pt x="8836" y="2370"/>
                  </a:lnTo>
                  <a:lnTo>
                    <a:pt x="8833" y="2373"/>
                  </a:lnTo>
                  <a:lnTo>
                    <a:pt x="8831" y="2379"/>
                  </a:lnTo>
                  <a:lnTo>
                    <a:pt x="8824" y="2386"/>
                  </a:lnTo>
                  <a:lnTo>
                    <a:pt x="8824" y="2389"/>
                  </a:lnTo>
                  <a:lnTo>
                    <a:pt x="8821" y="2395"/>
                  </a:lnTo>
                  <a:lnTo>
                    <a:pt x="8812" y="2407"/>
                  </a:lnTo>
                  <a:lnTo>
                    <a:pt x="8808" y="2414"/>
                  </a:lnTo>
                  <a:lnTo>
                    <a:pt x="8805" y="2423"/>
                  </a:lnTo>
                  <a:lnTo>
                    <a:pt x="8796" y="2433"/>
                  </a:lnTo>
                  <a:lnTo>
                    <a:pt x="8796" y="2435"/>
                  </a:lnTo>
                  <a:lnTo>
                    <a:pt x="8793" y="2442"/>
                  </a:lnTo>
                  <a:lnTo>
                    <a:pt x="8793" y="2445"/>
                  </a:lnTo>
                  <a:lnTo>
                    <a:pt x="8789" y="2447"/>
                  </a:lnTo>
                  <a:lnTo>
                    <a:pt x="8789" y="2457"/>
                  </a:lnTo>
                  <a:lnTo>
                    <a:pt x="8787" y="2461"/>
                  </a:lnTo>
                  <a:lnTo>
                    <a:pt x="8780" y="2470"/>
                  </a:lnTo>
                  <a:lnTo>
                    <a:pt x="8780" y="2475"/>
                  </a:lnTo>
                  <a:lnTo>
                    <a:pt x="8777" y="2479"/>
                  </a:lnTo>
                  <a:lnTo>
                    <a:pt x="8775" y="2482"/>
                  </a:lnTo>
                  <a:lnTo>
                    <a:pt x="8771" y="2484"/>
                  </a:lnTo>
                  <a:lnTo>
                    <a:pt x="8765" y="2494"/>
                  </a:lnTo>
                  <a:lnTo>
                    <a:pt x="8765" y="2496"/>
                  </a:lnTo>
                  <a:lnTo>
                    <a:pt x="8761" y="2500"/>
                  </a:lnTo>
                  <a:lnTo>
                    <a:pt x="8761" y="2503"/>
                  </a:lnTo>
                  <a:lnTo>
                    <a:pt x="8756" y="2510"/>
                  </a:lnTo>
                  <a:lnTo>
                    <a:pt x="8756" y="2512"/>
                  </a:lnTo>
                  <a:lnTo>
                    <a:pt x="8743" y="2524"/>
                  </a:lnTo>
                  <a:lnTo>
                    <a:pt x="8743" y="2528"/>
                  </a:lnTo>
                  <a:lnTo>
                    <a:pt x="8733" y="2538"/>
                  </a:lnTo>
                  <a:lnTo>
                    <a:pt x="8728" y="2550"/>
                  </a:lnTo>
                  <a:lnTo>
                    <a:pt x="8721" y="2556"/>
                  </a:lnTo>
                  <a:lnTo>
                    <a:pt x="8715" y="2568"/>
                  </a:lnTo>
                  <a:lnTo>
                    <a:pt x="8705" y="2584"/>
                  </a:lnTo>
                  <a:lnTo>
                    <a:pt x="8700" y="2596"/>
                  </a:lnTo>
                  <a:lnTo>
                    <a:pt x="8696" y="2599"/>
                  </a:lnTo>
                  <a:lnTo>
                    <a:pt x="8691" y="2612"/>
                  </a:lnTo>
                  <a:lnTo>
                    <a:pt x="8684" y="2618"/>
                  </a:lnTo>
                  <a:lnTo>
                    <a:pt x="8668" y="2640"/>
                  </a:lnTo>
                  <a:lnTo>
                    <a:pt x="8666" y="2647"/>
                  </a:lnTo>
                  <a:lnTo>
                    <a:pt x="8663" y="2650"/>
                  </a:lnTo>
                  <a:lnTo>
                    <a:pt x="8656" y="2659"/>
                  </a:lnTo>
                  <a:lnTo>
                    <a:pt x="8654" y="2665"/>
                  </a:lnTo>
                  <a:lnTo>
                    <a:pt x="8647" y="2675"/>
                  </a:lnTo>
                  <a:lnTo>
                    <a:pt x="8644" y="2680"/>
                  </a:lnTo>
                  <a:lnTo>
                    <a:pt x="8638" y="2689"/>
                  </a:lnTo>
                  <a:lnTo>
                    <a:pt x="8635" y="2693"/>
                  </a:lnTo>
                  <a:lnTo>
                    <a:pt x="8626" y="2708"/>
                  </a:lnTo>
                  <a:lnTo>
                    <a:pt x="8626" y="2712"/>
                  </a:lnTo>
                  <a:lnTo>
                    <a:pt x="8623" y="2715"/>
                  </a:lnTo>
                  <a:lnTo>
                    <a:pt x="8620" y="2721"/>
                  </a:lnTo>
                  <a:lnTo>
                    <a:pt x="8610" y="2733"/>
                  </a:lnTo>
                  <a:lnTo>
                    <a:pt x="8598" y="2752"/>
                  </a:lnTo>
                  <a:lnTo>
                    <a:pt x="8598" y="2755"/>
                  </a:lnTo>
                  <a:lnTo>
                    <a:pt x="8579" y="2780"/>
                  </a:lnTo>
                  <a:lnTo>
                    <a:pt x="8572" y="2792"/>
                  </a:lnTo>
                  <a:lnTo>
                    <a:pt x="8570" y="2792"/>
                  </a:lnTo>
                  <a:lnTo>
                    <a:pt x="8563" y="2801"/>
                  </a:lnTo>
                  <a:lnTo>
                    <a:pt x="8563" y="2808"/>
                  </a:lnTo>
                  <a:lnTo>
                    <a:pt x="8560" y="2811"/>
                  </a:lnTo>
                  <a:lnTo>
                    <a:pt x="8556" y="2811"/>
                  </a:lnTo>
                  <a:lnTo>
                    <a:pt x="8551" y="2820"/>
                  </a:lnTo>
                  <a:lnTo>
                    <a:pt x="8544" y="2827"/>
                  </a:lnTo>
                  <a:lnTo>
                    <a:pt x="8542" y="2832"/>
                  </a:lnTo>
                  <a:lnTo>
                    <a:pt x="8538" y="2836"/>
                  </a:lnTo>
                  <a:lnTo>
                    <a:pt x="8535" y="2841"/>
                  </a:lnTo>
                  <a:lnTo>
                    <a:pt x="8532" y="2845"/>
                  </a:lnTo>
                  <a:lnTo>
                    <a:pt x="8526" y="2848"/>
                  </a:lnTo>
                  <a:lnTo>
                    <a:pt x="8519" y="2857"/>
                  </a:lnTo>
                  <a:lnTo>
                    <a:pt x="8516" y="2860"/>
                  </a:lnTo>
                  <a:lnTo>
                    <a:pt x="8514" y="2866"/>
                  </a:lnTo>
                  <a:lnTo>
                    <a:pt x="8510" y="2869"/>
                  </a:lnTo>
                  <a:lnTo>
                    <a:pt x="8498" y="2888"/>
                  </a:lnTo>
                  <a:lnTo>
                    <a:pt x="8486" y="2901"/>
                  </a:lnTo>
                  <a:lnTo>
                    <a:pt x="8479" y="2910"/>
                  </a:lnTo>
                  <a:lnTo>
                    <a:pt x="8473" y="2916"/>
                  </a:lnTo>
                  <a:lnTo>
                    <a:pt x="8467" y="2929"/>
                  </a:lnTo>
                  <a:lnTo>
                    <a:pt x="8461" y="2932"/>
                  </a:lnTo>
                  <a:lnTo>
                    <a:pt x="8449" y="2950"/>
                  </a:lnTo>
                  <a:lnTo>
                    <a:pt x="8445" y="2953"/>
                  </a:lnTo>
                  <a:lnTo>
                    <a:pt x="8439" y="2962"/>
                  </a:lnTo>
                  <a:lnTo>
                    <a:pt x="8433" y="2966"/>
                  </a:lnTo>
                  <a:lnTo>
                    <a:pt x="8423" y="2978"/>
                  </a:lnTo>
                  <a:lnTo>
                    <a:pt x="8423" y="2981"/>
                  </a:lnTo>
                  <a:lnTo>
                    <a:pt x="8411" y="2997"/>
                  </a:lnTo>
                  <a:lnTo>
                    <a:pt x="8402" y="3004"/>
                  </a:lnTo>
                  <a:lnTo>
                    <a:pt x="8398" y="3009"/>
                  </a:lnTo>
                  <a:lnTo>
                    <a:pt x="8386" y="3022"/>
                  </a:lnTo>
                  <a:lnTo>
                    <a:pt x="8383" y="3027"/>
                  </a:lnTo>
                  <a:lnTo>
                    <a:pt x="8374" y="3037"/>
                  </a:lnTo>
                  <a:lnTo>
                    <a:pt x="8370" y="3043"/>
                  </a:lnTo>
                  <a:lnTo>
                    <a:pt x="8318" y="3095"/>
                  </a:lnTo>
                  <a:lnTo>
                    <a:pt x="8309" y="3109"/>
                  </a:lnTo>
                  <a:lnTo>
                    <a:pt x="8300" y="3118"/>
                  </a:lnTo>
                  <a:lnTo>
                    <a:pt x="8293" y="3123"/>
                  </a:lnTo>
                  <a:lnTo>
                    <a:pt x="8281" y="3133"/>
                  </a:lnTo>
                  <a:lnTo>
                    <a:pt x="8274" y="3142"/>
                  </a:lnTo>
                  <a:lnTo>
                    <a:pt x="8269" y="3149"/>
                  </a:lnTo>
                  <a:lnTo>
                    <a:pt x="8262" y="3151"/>
                  </a:lnTo>
                  <a:lnTo>
                    <a:pt x="8237" y="3177"/>
                  </a:lnTo>
                  <a:lnTo>
                    <a:pt x="8232" y="3179"/>
                  </a:lnTo>
                  <a:lnTo>
                    <a:pt x="8228" y="3186"/>
                  </a:lnTo>
                  <a:lnTo>
                    <a:pt x="8216" y="3195"/>
                  </a:lnTo>
                  <a:lnTo>
                    <a:pt x="8206" y="3202"/>
                  </a:lnTo>
                  <a:lnTo>
                    <a:pt x="8200" y="3211"/>
                  </a:lnTo>
                  <a:lnTo>
                    <a:pt x="8194" y="3214"/>
                  </a:lnTo>
                  <a:lnTo>
                    <a:pt x="8190" y="3216"/>
                  </a:lnTo>
                  <a:lnTo>
                    <a:pt x="8178" y="3226"/>
                  </a:lnTo>
                  <a:lnTo>
                    <a:pt x="8172" y="3232"/>
                  </a:lnTo>
                  <a:lnTo>
                    <a:pt x="8162" y="3242"/>
                  </a:lnTo>
                  <a:lnTo>
                    <a:pt x="8157" y="3244"/>
                  </a:lnTo>
                  <a:lnTo>
                    <a:pt x="8150" y="3251"/>
                  </a:lnTo>
                  <a:lnTo>
                    <a:pt x="8144" y="3251"/>
                  </a:lnTo>
                  <a:lnTo>
                    <a:pt x="8141" y="3258"/>
                  </a:lnTo>
                  <a:lnTo>
                    <a:pt x="8138" y="3258"/>
                  </a:lnTo>
                  <a:lnTo>
                    <a:pt x="8134" y="3260"/>
                  </a:lnTo>
                  <a:lnTo>
                    <a:pt x="8132" y="3260"/>
                  </a:lnTo>
                  <a:lnTo>
                    <a:pt x="8132" y="3267"/>
                  </a:lnTo>
                  <a:lnTo>
                    <a:pt x="8129" y="3267"/>
                  </a:lnTo>
                  <a:lnTo>
                    <a:pt x="8129" y="3270"/>
                  </a:lnTo>
                  <a:lnTo>
                    <a:pt x="8123" y="3276"/>
                  </a:lnTo>
                  <a:lnTo>
                    <a:pt x="8123" y="3279"/>
                  </a:lnTo>
                  <a:lnTo>
                    <a:pt x="8120" y="3279"/>
                  </a:lnTo>
                  <a:lnTo>
                    <a:pt x="8113" y="3282"/>
                  </a:lnTo>
                  <a:lnTo>
                    <a:pt x="8107" y="3288"/>
                  </a:lnTo>
                  <a:lnTo>
                    <a:pt x="8104" y="3288"/>
                  </a:lnTo>
                  <a:lnTo>
                    <a:pt x="8104" y="3291"/>
                  </a:lnTo>
                  <a:lnTo>
                    <a:pt x="8088" y="3304"/>
                  </a:lnTo>
                  <a:lnTo>
                    <a:pt x="8085" y="3307"/>
                  </a:lnTo>
                  <a:lnTo>
                    <a:pt x="8067" y="3319"/>
                  </a:lnTo>
                  <a:lnTo>
                    <a:pt x="8043" y="3338"/>
                  </a:lnTo>
                  <a:lnTo>
                    <a:pt x="8039" y="3342"/>
                  </a:lnTo>
                  <a:lnTo>
                    <a:pt x="8029" y="3347"/>
                  </a:lnTo>
                  <a:lnTo>
                    <a:pt x="8029" y="3351"/>
                  </a:lnTo>
                  <a:lnTo>
                    <a:pt x="8027" y="3351"/>
                  </a:lnTo>
                  <a:lnTo>
                    <a:pt x="8027" y="3354"/>
                  </a:lnTo>
                  <a:lnTo>
                    <a:pt x="8024" y="3354"/>
                  </a:lnTo>
                  <a:lnTo>
                    <a:pt x="8020" y="3356"/>
                  </a:lnTo>
                  <a:lnTo>
                    <a:pt x="8017" y="3356"/>
                  </a:lnTo>
                  <a:lnTo>
                    <a:pt x="8017" y="3360"/>
                  </a:lnTo>
                  <a:lnTo>
                    <a:pt x="8015" y="3360"/>
                  </a:lnTo>
                  <a:lnTo>
                    <a:pt x="8015" y="3363"/>
                  </a:lnTo>
                  <a:lnTo>
                    <a:pt x="8005" y="3363"/>
                  </a:lnTo>
                  <a:lnTo>
                    <a:pt x="8005" y="3366"/>
                  </a:lnTo>
                  <a:lnTo>
                    <a:pt x="8001" y="3366"/>
                  </a:lnTo>
                  <a:lnTo>
                    <a:pt x="8001" y="3368"/>
                  </a:lnTo>
                  <a:lnTo>
                    <a:pt x="7999" y="3368"/>
                  </a:lnTo>
                  <a:lnTo>
                    <a:pt x="7996" y="3372"/>
                  </a:lnTo>
                  <a:lnTo>
                    <a:pt x="7992" y="3372"/>
                  </a:lnTo>
                  <a:lnTo>
                    <a:pt x="7992" y="3372"/>
                  </a:lnTo>
                  <a:lnTo>
                    <a:pt x="7989" y="3372"/>
                  </a:lnTo>
                  <a:lnTo>
                    <a:pt x="7987" y="3375"/>
                  </a:lnTo>
                  <a:lnTo>
                    <a:pt x="7980" y="3375"/>
                  </a:lnTo>
                  <a:lnTo>
                    <a:pt x="7980" y="3379"/>
                  </a:lnTo>
                  <a:lnTo>
                    <a:pt x="7971" y="3388"/>
                  </a:lnTo>
                  <a:lnTo>
                    <a:pt x="7968" y="3388"/>
                  </a:lnTo>
                  <a:lnTo>
                    <a:pt x="7968" y="3391"/>
                  </a:lnTo>
                  <a:lnTo>
                    <a:pt x="7961" y="3391"/>
                  </a:lnTo>
                  <a:lnTo>
                    <a:pt x="7955" y="3382"/>
                  </a:lnTo>
                  <a:lnTo>
                    <a:pt x="7940" y="3379"/>
                  </a:lnTo>
                  <a:lnTo>
                    <a:pt x="7871" y="3421"/>
                  </a:lnTo>
                  <a:lnTo>
                    <a:pt x="7887" y="3444"/>
                  </a:lnTo>
                  <a:lnTo>
                    <a:pt x="7890" y="3444"/>
                  </a:lnTo>
                  <a:lnTo>
                    <a:pt x="7887" y="3449"/>
                  </a:lnTo>
                  <a:lnTo>
                    <a:pt x="7864" y="3465"/>
                  </a:lnTo>
                  <a:lnTo>
                    <a:pt x="7862" y="3465"/>
                  </a:lnTo>
                  <a:lnTo>
                    <a:pt x="7836" y="3475"/>
                  </a:lnTo>
                  <a:lnTo>
                    <a:pt x="7827" y="3477"/>
                  </a:lnTo>
                  <a:lnTo>
                    <a:pt x="7815" y="3459"/>
                  </a:lnTo>
                  <a:lnTo>
                    <a:pt x="7771" y="3481"/>
                  </a:lnTo>
                  <a:lnTo>
                    <a:pt x="7766" y="3487"/>
                  </a:lnTo>
                  <a:lnTo>
                    <a:pt x="7762" y="3487"/>
                  </a:lnTo>
                  <a:lnTo>
                    <a:pt x="7762" y="3496"/>
                  </a:lnTo>
                  <a:lnTo>
                    <a:pt x="7759" y="3512"/>
                  </a:lnTo>
                  <a:lnTo>
                    <a:pt x="7756" y="3515"/>
                  </a:lnTo>
                  <a:lnTo>
                    <a:pt x="7750" y="3519"/>
                  </a:lnTo>
                  <a:lnTo>
                    <a:pt x="7750" y="3521"/>
                  </a:lnTo>
                  <a:lnTo>
                    <a:pt x="7738" y="3528"/>
                  </a:lnTo>
                  <a:lnTo>
                    <a:pt x="7735" y="3531"/>
                  </a:lnTo>
                  <a:lnTo>
                    <a:pt x="7717" y="3537"/>
                  </a:lnTo>
                  <a:lnTo>
                    <a:pt x="7703" y="3540"/>
                  </a:lnTo>
                  <a:lnTo>
                    <a:pt x="7698" y="3543"/>
                  </a:lnTo>
                  <a:lnTo>
                    <a:pt x="7694" y="3547"/>
                  </a:lnTo>
                  <a:lnTo>
                    <a:pt x="7691" y="3547"/>
                  </a:lnTo>
                  <a:lnTo>
                    <a:pt x="7682" y="3549"/>
                  </a:lnTo>
                  <a:lnTo>
                    <a:pt x="7679" y="3552"/>
                  </a:lnTo>
                  <a:lnTo>
                    <a:pt x="7673" y="3552"/>
                  </a:lnTo>
                  <a:lnTo>
                    <a:pt x="7670" y="3556"/>
                  </a:lnTo>
                  <a:lnTo>
                    <a:pt x="7666" y="3556"/>
                  </a:lnTo>
                  <a:lnTo>
                    <a:pt x="7663" y="3559"/>
                  </a:lnTo>
                  <a:lnTo>
                    <a:pt x="7661" y="3559"/>
                  </a:lnTo>
                  <a:lnTo>
                    <a:pt x="7654" y="3561"/>
                  </a:lnTo>
                  <a:lnTo>
                    <a:pt x="7647" y="3561"/>
                  </a:lnTo>
                  <a:lnTo>
                    <a:pt x="7642" y="3565"/>
                  </a:lnTo>
                  <a:lnTo>
                    <a:pt x="7638" y="3565"/>
                  </a:lnTo>
                  <a:lnTo>
                    <a:pt x="7633" y="3568"/>
                  </a:lnTo>
                  <a:lnTo>
                    <a:pt x="7629" y="3568"/>
                  </a:lnTo>
                  <a:lnTo>
                    <a:pt x="7626" y="3571"/>
                  </a:lnTo>
                  <a:lnTo>
                    <a:pt x="7619" y="3571"/>
                  </a:lnTo>
                  <a:lnTo>
                    <a:pt x="7617" y="3575"/>
                  </a:lnTo>
                  <a:lnTo>
                    <a:pt x="7607" y="3577"/>
                  </a:lnTo>
                  <a:lnTo>
                    <a:pt x="7605" y="3577"/>
                  </a:lnTo>
                  <a:lnTo>
                    <a:pt x="7598" y="3580"/>
                  </a:lnTo>
                  <a:lnTo>
                    <a:pt x="7595" y="3580"/>
                  </a:lnTo>
                  <a:lnTo>
                    <a:pt x="7589" y="3584"/>
                  </a:lnTo>
                  <a:lnTo>
                    <a:pt x="7586" y="3584"/>
                  </a:lnTo>
                  <a:lnTo>
                    <a:pt x="7582" y="3586"/>
                  </a:lnTo>
                  <a:lnTo>
                    <a:pt x="7579" y="3586"/>
                  </a:lnTo>
                  <a:lnTo>
                    <a:pt x="7577" y="3589"/>
                  </a:lnTo>
                  <a:lnTo>
                    <a:pt x="7570" y="3589"/>
                  </a:lnTo>
                  <a:lnTo>
                    <a:pt x="7552" y="3598"/>
                  </a:lnTo>
                  <a:lnTo>
                    <a:pt x="7545" y="3598"/>
                  </a:lnTo>
                  <a:lnTo>
                    <a:pt x="7536" y="3602"/>
                  </a:lnTo>
                  <a:lnTo>
                    <a:pt x="7524" y="3608"/>
                  </a:lnTo>
                  <a:lnTo>
                    <a:pt x="7517" y="3608"/>
                  </a:lnTo>
                  <a:lnTo>
                    <a:pt x="7508" y="3612"/>
                  </a:lnTo>
                  <a:lnTo>
                    <a:pt x="7505" y="3614"/>
                  </a:lnTo>
                  <a:lnTo>
                    <a:pt x="7496" y="3614"/>
                  </a:lnTo>
                  <a:lnTo>
                    <a:pt x="7496" y="3617"/>
                  </a:lnTo>
                  <a:lnTo>
                    <a:pt x="7489" y="3617"/>
                  </a:lnTo>
                  <a:lnTo>
                    <a:pt x="7486" y="3621"/>
                  </a:lnTo>
                  <a:lnTo>
                    <a:pt x="7480" y="3621"/>
                  </a:lnTo>
                  <a:lnTo>
                    <a:pt x="7477" y="3624"/>
                  </a:lnTo>
                  <a:lnTo>
                    <a:pt x="7474" y="3624"/>
                  </a:lnTo>
                  <a:lnTo>
                    <a:pt x="7470" y="3626"/>
                  </a:lnTo>
                  <a:lnTo>
                    <a:pt x="7468" y="3626"/>
                  </a:lnTo>
                  <a:lnTo>
                    <a:pt x="7465" y="3630"/>
                  </a:lnTo>
                  <a:lnTo>
                    <a:pt x="7458" y="3630"/>
                  </a:lnTo>
                  <a:lnTo>
                    <a:pt x="7456" y="3633"/>
                  </a:lnTo>
                  <a:lnTo>
                    <a:pt x="7444" y="3636"/>
                  </a:lnTo>
                  <a:lnTo>
                    <a:pt x="7437" y="3636"/>
                  </a:lnTo>
                  <a:lnTo>
                    <a:pt x="7430" y="3640"/>
                  </a:lnTo>
                  <a:lnTo>
                    <a:pt x="7421" y="3640"/>
                  </a:lnTo>
                  <a:lnTo>
                    <a:pt x="7418" y="3642"/>
                  </a:lnTo>
                  <a:lnTo>
                    <a:pt x="7416" y="3642"/>
                  </a:lnTo>
                  <a:lnTo>
                    <a:pt x="7412" y="3645"/>
                  </a:lnTo>
                  <a:lnTo>
                    <a:pt x="7397" y="3645"/>
                  </a:lnTo>
                  <a:lnTo>
                    <a:pt x="7390" y="3649"/>
                  </a:lnTo>
                  <a:lnTo>
                    <a:pt x="7363" y="3652"/>
                  </a:lnTo>
                  <a:lnTo>
                    <a:pt x="7353" y="3652"/>
                  </a:lnTo>
                  <a:lnTo>
                    <a:pt x="7351" y="3654"/>
                  </a:lnTo>
                  <a:lnTo>
                    <a:pt x="7341" y="3654"/>
                  </a:lnTo>
                  <a:lnTo>
                    <a:pt x="7337" y="3657"/>
                  </a:lnTo>
                  <a:lnTo>
                    <a:pt x="7323" y="3661"/>
                  </a:lnTo>
                  <a:lnTo>
                    <a:pt x="7316" y="3664"/>
                  </a:lnTo>
                  <a:lnTo>
                    <a:pt x="7291" y="3670"/>
                  </a:lnTo>
                  <a:lnTo>
                    <a:pt x="7285" y="3673"/>
                  </a:lnTo>
                  <a:lnTo>
                    <a:pt x="7285" y="3670"/>
                  </a:lnTo>
                  <a:lnTo>
                    <a:pt x="7276" y="3673"/>
                  </a:lnTo>
                  <a:lnTo>
                    <a:pt x="7269" y="3676"/>
                  </a:lnTo>
                  <a:lnTo>
                    <a:pt x="7241" y="3673"/>
                  </a:lnTo>
                  <a:lnTo>
                    <a:pt x="7232" y="3676"/>
                  </a:lnTo>
                  <a:lnTo>
                    <a:pt x="7232" y="3685"/>
                  </a:lnTo>
                  <a:lnTo>
                    <a:pt x="7225" y="3689"/>
                  </a:lnTo>
                  <a:lnTo>
                    <a:pt x="7216" y="3694"/>
                  </a:lnTo>
                  <a:lnTo>
                    <a:pt x="7213" y="3694"/>
                  </a:lnTo>
                  <a:lnTo>
                    <a:pt x="7197" y="3698"/>
                  </a:lnTo>
                  <a:lnTo>
                    <a:pt x="7195" y="3701"/>
                  </a:lnTo>
                  <a:lnTo>
                    <a:pt x="7179" y="3701"/>
                  </a:lnTo>
                  <a:lnTo>
                    <a:pt x="7176" y="3704"/>
                  </a:lnTo>
                  <a:lnTo>
                    <a:pt x="7155" y="3704"/>
                  </a:lnTo>
                  <a:lnTo>
                    <a:pt x="7152" y="3708"/>
                  </a:lnTo>
                  <a:lnTo>
                    <a:pt x="7148" y="3708"/>
                  </a:lnTo>
                  <a:lnTo>
                    <a:pt x="7148" y="3713"/>
                  </a:lnTo>
                  <a:lnTo>
                    <a:pt x="7146" y="3713"/>
                  </a:lnTo>
                  <a:lnTo>
                    <a:pt x="7139" y="3717"/>
                  </a:lnTo>
                  <a:lnTo>
                    <a:pt x="7114" y="3717"/>
                  </a:lnTo>
                  <a:lnTo>
                    <a:pt x="7104" y="3710"/>
                  </a:lnTo>
                  <a:lnTo>
                    <a:pt x="7099" y="3710"/>
                  </a:lnTo>
                  <a:lnTo>
                    <a:pt x="7095" y="3708"/>
                  </a:lnTo>
                  <a:lnTo>
                    <a:pt x="7095" y="3713"/>
                  </a:lnTo>
                  <a:lnTo>
                    <a:pt x="7102" y="3713"/>
                  </a:lnTo>
                  <a:lnTo>
                    <a:pt x="7102" y="3717"/>
                  </a:lnTo>
                  <a:lnTo>
                    <a:pt x="7104" y="3717"/>
                  </a:lnTo>
                  <a:lnTo>
                    <a:pt x="7104" y="3722"/>
                  </a:lnTo>
                  <a:lnTo>
                    <a:pt x="7108" y="3722"/>
                  </a:lnTo>
                  <a:lnTo>
                    <a:pt x="7118" y="3726"/>
                  </a:lnTo>
                  <a:lnTo>
                    <a:pt x="7120" y="3726"/>
                  </a:lnTo>
                  <a:lnTo>
                    <a:pt x="7120" y="3736"/>
                  </a:lnTo>
                  <a:lnTo>
                    <a:pt x="7118" y="3736"/>
                  </a:lnTo>
                  <a:lnTo>
                    <a:pt x="7118" y="3732"/>
                  </a:lnTo>
                  <a:lnTo>
                    <a:pt x="7114" y="3736"/>
                  </a:lnTo>
                  <a:lnTo>
                    <a:pt x="7104" y="3736"/>
                  </a:lnTo>
                  <a:lnTo>
                    <a:pt x="7108" y="3750"/>
                  </a:lnTo>
                  <a:lnTo>
                    <a:pt x="7104" y="3750"/>
                  </a:lnTo>
                  <a:lnTo>
                    <a:pt x="7095" y="3736"/>
                  </a:lnTo>
                  <a:lnTo>
                    <a:pt x="7092" y="3736"/>
                  </a:lnTo>
                  <a:lnTo>
                    <a:pt x="7090" y="3764"/>
                  </a:lnTo>
                  <a:lnTo>
                    <a:pt x="7064" y="3757"/>
                  </a:lnTo>
                  <a:lnTo>
                    <a:pt x="7062" y="3754"/>
                  </a:lnTo>
                  <a:lnTo>
                    <a:pt x="7062" y="3750"/>
                  </a:lnTo>
                  <a:lnTo>
                    <a:pt x="7058" y="3754"/>
                  </a:lnTo>
                  <a:lnTo>
                    <a:pt x="7055" y="3754"/>
                  </a:lnTo>
                  <a:lnTo>
                    <a:pt x="7055" y="3757"/>
                  </a:lnTo>
                  <a:lnTo>
                    <a:pt x="7052" y="3757"/>
                  </a:lnTo>
                  <a:lnTo>
                    <a:pt x="7052" y="3760"/>
                  </a:lnTo>
                  <a:lnTo>
                    <a:pt x="7048" y="3764"/>
                  </a:lnTo>
                  <a:lnTo>
                    <a:pt x="7046" y="3764"/>
                  </a:lnTo>
                  <a:lnTo>
                    <a:pt x="7046" y="3766"/>
                  </a:lnTo>
                  <a:lnTo>
                    <a:pt x="7039" y="3766"/>
                  </a:lnTo>
                  <a:lnTo>
                    <a:pt x="7036" y="3769"/>
                  </a:lnTo>
                  <a:lnTo>
                    <a:pt x="7034" y="3769"/>
                  </a:lnTo>
                  <a:lnTo>
                    <a:pt x="7030" y="3773"/>
                  </a:lnTo>
                  <a:lnTo>
                    <a:pt x="7027" y="3773"/>
                  </a:lnTo>
                  <a:lnTo>
                    <a:pt x="7027" y="3778"/>
                  </a:lnTo>
                  <a:lnTo>
                    <a:pt x="7020" y="3785"/>
                  </a:lnTo>
                  <a:lnTo>
                    <a:pt x="7018" y="3785"/>
                  </a:lnTo>
                  <a:lnTo>
                    <a:pt x="7015" y="3787"/>
                  </a:lnTo>
                  <a:lnTo>
                    <a:pt x="7015" y="3791"/>
                  </a:lnTo>
                  <a:lnTo>
                    <a:pt x="7006" y="3794"/>
                  </a:lnTo>
                  <a:lnTo>
                    <a:pt x="7002" y="3797"/>
                  </a:lnTo>
                  <a:lnTo>
                    <a:pt x="6997" y="3801"/>
                  </a:lnTo>
                  <a:lnTo>
                    <a:pt x="6990" y="3806"/>
                  </a:lnTo>
                  <a:lnTo>
                    <a:pt x="6987" y="3806"/>
                  </a:lnTo>
                  <a:lnTo>
                    <a:pt x="6981" y="3810"/>
                  </a:lnTo>
                  <a:lnTo>
                    <a:pt x="6974" y="3815"/>
                  </a:lnTo>
                  <a:lnTo>
                    <a:pt x="6971" y="3815"/>
                  </a:lnTo>
                  <a:lnTo>
                    <a:pt x="6969" y="3819"/>
                  </a:lnTo>
                  <a:lnTo>
                    <a:pt x="6969" y="3822"/>
                  </a:lnTo>
                  <a:lnTo>
                    <a:pt x="6962" y="3825"/>
                  </a:lnTo>
                  <a:lnTo>
                    <a:pt x="6955" y="3831"/>
                  </a:lnTo>
                  <a:lnTo>
                    <a:pt x="6953" y="3831"/>
                  </a:lnTo>
                  <a:lnTo>
                    <a:pt x="6950" y="3834"/>
                  </a:lnTo>
                  <a:lnTo>
                    <a:pt x="6941" y="3841"/>
                  </a:lnTo>
                  <a:lnTo>
                    <a:pt x="6937" y="3843"/>
                  </a:lnTo>
                  <a:lnTo>
                    <a:pt x="6934" y="3843"/>
                  </a:lnTo>
                  <a:lnTo>
                    <a:pt x="6934" y="3847"/>
                  </a:lnTo>
                  <a:lnTo>
                    <a:pt x="6927" y="3850"/>
                  </a:lnTo>
                  <a:lnTo>
                    <a:pt x="6925" y="3850"/>
                  </a:lnTo>
                  <a:lnTo>
                    <a:pt x="6915" y="3859"/>
                  </a:lnTo>
                  <a:lnTo>
                    <a:pt x="6909" y="3859"/>
                  </a:lnTo>
                  <a:lnTo>
                    <a:pt x="6909" y="3862"/>
                  </a:lnTo>
                  <a:lnTo>
                    <a:pt x="6906" y="3866"/>
                  </a:lnTo>
                  <a:lnTo>
                    <a:pt x="6903" y="3866"/>
                  </a:lnTo>
                  <a:lnTo>
                    <a:pt x="6899" y="3869"/>
                  </a:lnTo>
                  <a:lnTo>
                    <a:pt x="6899" y="3871"/>
                  </a:lnTo>
                  <a:lnTo>
                    <a:pt x="6897" y="3875"/>
                  </a:lnTo>
                  <a:lnTo>
                    <a:pt x="6894" y="3875"/>
                  </a:lnTo>
                  <a:lnTo>
                    <a:pt x="6890" y="3878"/>
                  </a:lnTo>
                  <a:lnTo>
                    <a:pt x="6890" y="3881"/>
                  </a:lnTo>
                  <a:lnTo>
                    <a:pt x="6887" y="3881"/>
                  </a:lnTo>
                  <a:lnTo>
                    <a:pt x="6885" y="3885"/>
                  </a:lnTo>
                  <a:lnTo>
                    <a:pt x="6878" y="3887"/>
                  </a:lnTo>
                  <a:lnTo>
                    <a:pt x="6859" y="3906"/>
                  </a:lnTo>
                  <a:lnTo>
                    <a:pt x="6847" y="3913"/>
                  </a:lnTo>
                  <a:lnTo>
                    <a:pt x="6847" y="3915"/>
                  </a:lnTo>
                  <a:lnTo>
                    <a:pt x="6841" y="3915"/>
                  </a:lnTo>
                  <a:lnTo>
                    <a:pt x="6841" y="3918"/>
                  </a:lnTo>
                  <a:lnTo>
                    <a:pt x="6838" y="3918"/>
                  </a:lnTo>
                  <a:lnTo>
                    <a:pt x="6831" y="3925"/>
                  </a:lnTo>
                  <a:lnTo>
                    <a:pt x="6829" y="3925"/>
                  </a:lnTo>
                  <a:lnTo>
                    <a:pt x="6826" y="3927"/>
                  </a:lnTo>
                  <a:lnTo>
                    <a:pt x="6822" y="3927"/>
                  </a:lnTo>
                  <a:lnTo>
                    <a:pt x="6819" y="3931"/>
                  </a:lnTo>
                  <a:lnTo>
                    <a:pt x="6817" y="3931"/>
                  </a:lnTo>
                  <a:lnTo>
                    <a:pt x="6801" y="3946"/>
                  </a:lnTo>
                  <a:lnTo>
                    <a:pt x="6798" y="3946"/>
                  </a:lnTo>
                  <a:lnTo>
                    <a:pt x="6792" y="3950"/>
                  </a:lnTo>
                  <a:lnTo>
                    <a:pt x="6792" y="3952"/>
                  </a:lnTo>
                  <a:lnTo>
                    <a:pt x="6789" y="3952"/>
                  </a:lnTo>
                  <a:lnTo>
                    <a:pt x="6782" y="3958"/>
                  </a:lnTo>
                  <a:lnTo>
                    <a:pt x="6780" y="3958"/>
                  </a:lnTo>
                  <a:lnTo>
                    <a:pt x="6770" y="3967"/>
                  </a:lnTo>
                  <a:lnTo>
                    <a:pt x="6766" y="3967"/>
                  </a:lnTo>
                  <a:lnTo>
                    <a:pt x="6766" y="3971"/>
                  </a:lnTo>
                  <a:lnTo>
                    <a:pt x="6764" y="3971"/>
                  </a:lnTo>
                  <a:lnTo>
                    <a:pt x="6764" y="3974"/>
                  </a:lnTo>
                  <a:lnTo>
                    <a:pt x="6761" y="3974"/>
                  </a:lnTo>
                  <a:lnTo>
                    <a:pt x="6761" y="3976"/>
                  </a:lnTo>
                  <a:lnTo>
                    <a:pt x="6757" y="3976"/>
                  </a:lnTo>
                  <a:lnTo>
                    <a:pt x="6754" y="3983"/>
                  </a:lnTo>
                  <a:lnTo>
                    <a:pt x="6752" y="3983"/>
                  </a:lnTo>
                  <a:lnTo>
                    <a:pt x="6738" y="3995"/>
                  </a:lnTo>
                  <a:lnTo>
                    <a:pt x="6733" y="3995"/>
                  </a:lnTo>
                  <a:lnTo>
                    <a:pt x="6726" y="4002"/>
                  </a:lnTo>
                  <a:lnTo>
                    <a:pt x="6720" y="4004"/>
                  </a:lnTo>
                  <a:lnTo>
                    <a:pt x="6717" y="4008"/>
                  </a:lnTo>
                  <a:lnTo>
                    <a:pt x="6714" y="4008"/>
                  </a:lnTo>
                  <a:lnTo>
                    <a:pt x="6710" y="4011"/>
                  </a:lnTo>
                  <a:lnTo>
                    <a:pt x="6698" y="4020"/>
                  </a:lnTo>
                  <a:lnTo>
                    <a:pt x="6692" y="4023"/>
                  </a:lnTo>
                  <a:lnTo>
                    <a:pt x="6682" y="4032"/>
                  </a:lnTo>
                  <a:lnTo>
                    <a:pt x="6677" y="4032"/>
                  </a:lnTo>
                  <a:lnTo>
                    <a:pt x="6670" y="4036"/>
                  </a:lnTo>
                  <a:lnTo>
                    <a:pt x="6668" y="4039"/>
                  </a:lnTo>
                  <a:lnTo>
                    <a:pt x="6668" y="4042"/>
                  </a:lnTo>
                  <a:lnTo>
                    <a:pt x="6664" y="4042"/>
                  </a:lnTo>
                  <a:lnTo>
                    <a:pt x="6661" y="4046"/>
                  </a:lnTo>
                  <a:lnTo>
                    <a:pt x="6658" y="4046"/>
                  </a:lnTo>
                  <a:lnTo>
                    <a:pt x="6658" y="4048"/>
                  </a:lnTo>
                  <a:lnTo>
                    <a:pt x="6654" y="4048"/>
                  </a:lnTo>
                  <a:lnTo>
                    <a:pt x="6649" y="4055"/>
                  </a:lnTo>
                  <a:lnTo>
                    <a:pt x="6642" y="4058"/>
                  </a:lnTo>
                  <a:lnTo>
                    <a:pt x="6642" y="4060"/>
                  </a:lnTo>
                  <a:lnTo>
                    <a:pt x="6640" y="4060"/>
                  </a:lnTo>
                  <a:lnTo>
                    <a:pt x="6636" y="4064"/>
                  </a:lnTo>
                  <a:lnTo>
                    <a:pt x="6630" y="4067"/>
                  </a:lnTo>
                  <a:lnTo>
                    <a:pt x="6627" y="4070"/>
                  </a:lnTo>
                  <a:lnTo>
                    <a:pt x="6615" y="4076"/>
                  </a:lnTo>
                  <a:lnTo>
                    <a:pt x="6608" y="4083"/>
                  </a:lnTo>
                  <a:lnTo>
                    <a:pt x="6603" y="4083"/>
                  </a:lnTo>
                  <a:lnTo>
                    <a:pt x="6599" y="4086"/>
                  </a:lnTo>
                  <a:lnTo>
                    <a:pt x="6596" y="4086"/>
                  </a:lnTo>
                  <a:lnTo>
                    <a:pt x="6589" y="4092"/>
                  </a:lnTo>
                  <a:lnTo>
                    <a:pt x="6589" y="4095"/>
                  </a:lnTo>
                  <a:lnTo>
                    <a:pt x="6584" y="4095"/>
                  </a:lnTo>
                  <a:lnTo>
                    <a:pt x="6581" y="4098"/>
                  </a:lnTo>
                  <a:lnTo>
                    <a:pt x="6581" y="4102"/>
                  </a:lnTo>
                  <a:lnTo>
                    <a:pt x="6577" y="4104"/>
                  </a:lnTo>
                  <a:lnTo>
                    <a:pt x="6575" y="4104"/>
                  </a:lnTo>
                  <a:lnTo>
                    <a:pt x="6568" y="4111"/>
                  </a:lnTo>
                  <a:lnTo>
                    <a:pt x="6565" y="4111"/>
                  </a:lnTo>
                  <a:lnTo>
                    <a:pt x="6563" y="4114"/>
                  </a:lnTo>
                  <a:lnTo>
                    <a:pt x="6559" y="4114"/>
                  </a:lnTo>
                  <a:lnTo>
                    <a:pt x="6556" y="4116"/>
                  </a:lnTo>
                  <a:lnTo>
                    <a:pt x="6553" y="4116"/>
                  </a:lnTo>
                  <a:lnTo>
                    <a:pt x="6547" y="4123"/>
                  </a:lnTo>
                  <a:lnTo>
                    <a:pt x="6537" y="4127"/>
                  </a:lnTo>
                  <a:lnTo>
                    <a:pt x="6535" y="4130"/>
                  </a:lnTo>
                  <a:lnTo>
                    <a:pt x="6528" y="4132"/>
                  </a:lnTo>
                  <a:lnTo>
                    <a:pt x="6525" y="4132"/>
                  </a:lnTo>
                  <a:lnTo>
                    <a:pt x="6521" y="4136"/>
                  </a:lnTo>
                  <a:lnTo>
                    <a:pt x="6512" y="4141"/>
                  </a:lnTo>
                  <a:lnTo>
                    <a:pt x="6500" y="4148"/>
                  </a:lnTo>
                  <a:lnTo>
                    <a:pt x="6481" y="4160"/>
                  </a:lnTo>
                  <a:lnTo>
                    <a:pt x="6472" y="4164"/>
                  </a:lnTo>
                  <a:lnTo>
                    <a:pt x="6465" y="4167"/>
                  </a:lnTo>
                  <a:lnTo>
                    <a:pt x="6460" y="4173"/>
                  </a:lnTo>
                  <a:lnTo>
                    <a:pt x="6456" y="4173"/>
                  </a:lnTo>
                  <a:lnTo>
                    <a:pt x="6453" y="4176"/>
                  </a:lnTo>
                  <a:lnTo>
                    <a:pt x="6447" y="4179"/>
                  </a:lnTo>
                  <a:lnTo>
                    <a:pt x="6442" y="4185"/>
                  </a:lnTo>
                  <a:lnTo>
                    <a:pt x="6423" y="4195"/>
                  </a:lnTo>
                  <a:lnTo>
                    <a:pt x="6416" y="4195"/>
                  </a:lnTo>
                  <a:lnTo>
                    <a:pt x="6410" y="4201"/>
                  </a:lnTo>
                  <a:lnTo>
                    <a:pt x="6404" y="4201"/>
                  </a:lnTo>
                  <a:lnTo>
                    <a:pt x="6395" y="4211"/>
                  </a:lnTo>
                  <a:lnTo>
                    <a:pt x="6391" y="4211"/>
                  </a:lnTo>
                  <a:lnTo>
                    <a:pt x="6379" y="4216"/>
                  </a:lnTo>
                  <a:lnTo>
                    <a:pt x="6376" y="4220"/>
                  </a:lnTo>
                  <a:lnTo>
                    <a:pt x="6371" y="4223"/>
                  </a:lnTo>
                  <a:lnTo>
                    <a:pt x="6370" y="4223"/>
                  </a:lnTo>
                  <a:lnTo>
                    <a:pt x="6366" y="4225"/>
                  </a:lnTo>
                  <a:lnTo>
                    <a:pt x="6363" y="4225"/>
                  </a:lnTo>
                  <a:lnTo>
                    <a:pt x="6363" y="4235"/>
                  </a:lnTo>
                  <a:lnTo>
                    <a:pt x="6356" y="4235"/>
                  </a:lnTo>
                  <a:lnTo>
                    <a:pt x="6356" y="4239"/>
                  </a:lnTo>
                  <a:lnTo>
                    <a:pt x="6351" y="4241"/>
                  </a:lnTo>
                  <a:lnTo>
                    <a:pt x="6347" y="4244"/>
                  </a:lnTo>
                  <a:lnTo>
                    <a:pt x="6344" y="4244"/>
                  </a:lnTo>
                  <a:lnTo>
                    <a:pt x="6335" y="4253"/>
                  </a:lnTo>
                  <a:lnTo>
                    <a:pt x="6328" y="4253"/>
                  </a:lnTo>
                  <a:lnTo>
                    <a:pt x="6328" y="4256"/>
                  </a:lnTo>
                  <a:lnTo>
                    <a:pt x="6323" y="4256"/>
                  </a:lnTo>
                  <a:lnTo>
                    <a:pt x="6323" y="4260"/>
                  </a:lnTo>
                  <a:lnTo>
                    <a:pt x="6304" y="4269"/>
                  </a:lnTo>
                  <a:lnTo>
                    <a:pt x="6300" y="4272"/>
                  </a:lnTo>
                  <a:lnTo>
                    <a:pt x="6298" y="4272"/>
                  </a:lnTo>
                  <a:lnTo>
                    <a:pt x="6298" y="4275"/>
                  </a:lnTo>
                  <a:lnTo>
                    <a:pt x="6295" y="4275"/>
                  </a:lnTo>
                  <a:lnTo>
                    <a:pt x="6291" y="4279"/>
                  </a:lnTo>
                  <a:lnTo>
                    <a:pt x="6286" y="4279"/>
                  </a:lnTo>
                  <a:lnTo>
                    <a:pt x="6283" y="4284"/>
                  </a:lnTo>
                  <a:lnTo>
                    <a:pt x="6274" y="4288"/>
                  </a:lnTo>
                  <a:lnTo>
                    <a:pt x="6267" y="4293"/>
                  </a:lnTo>
                  <a:lnTo>
                    <a:pt x="6260" y="4297"/>
                  </a:lnTo>
                  <a:lnTo>
                    <a:pt x="6258" y="4297"/>
                  </a:lnTo>
                  <a:lnTo>
                    <a:pt x="6258" y="4300"/>
                  </a:lnTo>
                  <a:lnTo>
                    <a:pt x="6255" y="4300"/>
                  </a:lnTo>
                  <a:lnTo>
                    <a:pt x="6249" y="4307"/>
                  </a:lnTo>
                  <a:lnTo>
                    <a:pt x="6242" y="4307"/>
                  </a:lnTo>
                  <a:lnTo>
                    <a:pt x="6233" y="4316"/>
                  </a:lnTo>
                  <a:lnTo>
                    <a:pt x="6230" y="4316"/>
                  </a:lnTo>
                  <a:lnTo>
                    <a:pt x="6223" y="4318"/>
                  </a:lnTo>
                  <a:lnTo>
                    <a:pt x="6218" y="4325"/>
                  </a:lnTo>
                  <a:lnTo>
                    <a:pt x="6211" y="4328"/>
                  </a:lnTo>
                  <a:lnTo>
                    <a:pt x="6202" y="4337"/>
                  </a:lnTo>
                  <a:lnTo>
                    <a:pt x="6195" y="4340"/>
                  </a:lnTo>
                  <a:lnTo>
                    <a:pt x="6193" y="4340"/>
                  </a:lnTo>
                  <a:lnTo>
                    <a:pt x="6186" y="4346"/>
                  </a:lnTo>
                  <a:lnTo>
                    <a:pt x="6177" y="4353"/>
                  </a:lnTo>
                  <a:lnTo>
                    <a:pt x="6165" y="4362"/>
                  </a:lnTo>
                  <a:lnTo>
                    <a:pt x="6162" y="4365"/>
                  </a:lnTo>
                  <a:lnTo>
                    <a:pt x="6149" y="4372"/>
                  </a:lnTo>
                  <a:lnTo>
                    <a:pt x="6146" y="4374"/>
                  </a:lnTo>
                  <a:lnTo>
                    <a:pt x="6143" y="4374"/>
                  </a:lnTo>
                  <a:lnTo>
                    <a:pt x="6118" y="4400"/>
                  </a:lnTo>
                  <a:lnTo>
                    <a:pt x="6115" y="4400"/>
                  </a:lnTo>
                  <a:lnTo>
                    <a:pt x="6106" y="4409"/>
                  </a:lnTo>
                  <a:lnTo>
                    <a:pt x="6106" y="4412"/>
                  </a:lnTo>
                  <a:lnTo>
                    <a:pt x="6102" y="4412"/>
                  </a:lnTo>
                  <a:lnTo>
                    <a:pt x="6099" y="4414"/>
                  </a:lnTo>
                  <a:lnTo>
                    <a:pt x="6097" y="4414"/>
                  </a:lnTo>
                  <a:lnTo>
                    <a:pt x="6093" y="4421"/>
                  </a:lnTo>
                  <a:lnTo>
                    <a:pt x="6090" y="4421"/>
                  </a:lnTo>
                  <a:lnTo>
                    <a:pt x="6078" y="4433"/>
                  </a:lnTo>
                  <a:lnTo>
                    <a:pt x="6071" y="4442"/>
                  </a:lnTo>
                  <a:lnTo>
                    <a:pt x="6069" y="4446"/>
                  </a:lnTo>
                  <a:lnTo>
                    <a:pt x="6065" y="4446"/>
                  </a:lnTo>
                  <a:lnTo>
                    <a:pt x="6050" y="4461"/>
                  </a:lnTo>
                  <a:lnTo>
                    <a:pt x="6050" y="4465"/>
                  </a:lnTo>
                  <a:lnTo>
                    <a:pt x="6046" y="4465"/>
                  </a:lnTo>
                  <a:lnTo>
                    <a:pt x="6044" y="4468"/>
                  </a:lnTo>
                  <a:lnTo>
                    <a:pt x="6044" y="4470"/>
                  </a:lnTo>
                  <a:lnTo>
                    <a:pt x="6034" y="4480"/>
                  </a:lnTo>
                  <a:lnTo>
                    <a:pt x="6025" y="4486"/>
                  </a:lnTo>
                  <a:lnTo>
                    <a:pt x="6018" y="4496"/>
                  </a:lnTo>
                  <a:lnTo>
                    <a:pt x="6006" y="4507"/>
                  </a:lnTo>
                  <a:lnTo>
                    <a:pt x="6004" y="4514"/>
                  </a:lnTo>
                  <a:lnTo>
                    <a:pt x="6000" y="4514"/>
                  </a:lnTo>
                  <a:lnTo>
                    <a:pt x="5994" y="4523"/>
                  </a:lnTo>
                  <a:lnTo>
                    <a:pt x="5988" y="4530"/>
                  </a:lnTo>
                  <a:lnTo>
                    <a:pt x="5985" y="4535"/>
                  </a:lnTo>
                  <a:lnTo>
                    <a:pt x="5982" y="4535"/>
                  </a:lnTo>
                  <a:lnTo>
                    <a:pt x="5976" y="4542"/>
                  </a:lnTo>
                  <a:lnTo>
                    <a:pt x="5973" y="4542"/>
                  </a:lnTo>
                  <a:lnTo>
                    <a:pt x="5969" y="4547"/>
                  </a:lnTo>
                  <a:lnTo>
                    <a:pt x="5966" y="4551"/>
                  </a:lnTo>
                  <a:lnTo>
                    <a:pt x="5966" y="4554"/>
                  </a:lnTo>
                  <a:lnTo>
                    <a:pt x="5960" y="4561"/>
                  </a:lnTo>
                  <a:lnTo>
                    <a:pt x="5960" y="4563"/>
                  </a:lnTo>
                  <a:lnTo>
                    <a:pt x="5957" y="4566"/>
                  </a:lnTo>
                  <a:lnTo>
                    <a:pt x="5957" y="4570"/>
                  </a:lnTo>
                  <a:lnTo>
                    <a:pt x="5954" y="4573"/>
                  </a:lnTo>
                  <a:lnTo>
                    <a:pt x="5954" y="4575"/>
                  </a:lnTo>
                  <a:lnTo>
                    <a:pt x="5950" y="4575"/>
                  </a:lnTo>
                  <a:lnTo>
                    <a:pt x="5950" y="4579"/>
                  </a:lnTo>
                  <a:lnTo>
                    <a:pt x="5941" y="4589"/>
                  </a:lnTo>
                  <a:lnTo>
                    <a:pt x="5941" y="4591"/>
                  </a:lnTo>
                  <a:lnTo>
                    <a:pt x="5936" y="4601"/>
                  </a:lnTo>
                  <a:lnTo>
                    <a:pt x="5929" y="4607"/>
                  </a:lnTo>
                  <a:lnTo>
                    <a:pt x="5917" y="4622"/>
                  </a:lnTo>
                  <a:lnTo>
                    <a:pt x="5910" y="4629"/>
                  </a:lnTo>
                  <a:lnTo>
                    <a:pt x="5908" y="4635"/>
                  </a:lnTo>
                  <a:lnTo>
                    <a:pt x="5904" y="4635"/>
                  </a:lnTo>
                  <a:lnTo>
                    <a:pt x="5904" y="4641"/>
                  </a:lnTo>
                  <a:lnTo>
                    <a:pt x="5901" y="4641"/>
                  </a:lnTo>
                  <a:lnTo>
                    <a:pt x="5898" y="4645"/>
                  </a:lnTo>
                  <a:lnTo>
                    <a:pt x="5898" y="4647"/>
                  </a:lnTo>
                  <a:lnTo>
                    <a:pt x="5894" y="4650"/>
                  </a:lnTo>
                  <a:lnTo>
                    <a:pt x="5894" y="4654"/>
                  </a:lnTo>
                  <a:lnTo>
                    <a:pt x="5892" y="4654"/>
                  </a:lnTo>
                  <a:lnTo>
                    <a:pt x="5889" y="4659"/>
                  </a:lnTo>
                  <a:lnTo>
                    <a:pt x="5880" y="4669"/>
                  </a:lnTo>
                  <a:lnTo>
                    <a:pt x="5876" y="4675"/>
                  </a:lnTo>
                  <a:lnTo>
                    <a:pt x="5867" y="4685"/>
                  </a:lnTo>
                  <a:lnTo>
                    <a:pt x="5867" y="4687"/>
                  </a:lnTo>
                  <a:lnTo>
                    <a:pt x="5857" y="4687"/>
                  </a:lnTo>
                  <a:lnTo>
                    <a:pt x="5857" y="4694"/>
                  </a:lnTo>
                  <a:lnTo>
                    <a:pt x="5855" y="4694"/>
                  </a:lnTo>
                  <a:lnTo>
                    <a:pt x="5855" y="4696"/>
                  </a:lnTo>
                  <a:lnTo>
                    <a:pt x="5852" y="4700"/>
                  </a:lnTo>
                  <a:lnTo>
                    <a:pt x="5848" y="4706"/>
                  </a:lnTo>
                  <a:lnTo>
                    <a:pt x="5848" y="4710"/>
                  </a:lnTo>
                  <a:lnTo>
                    <a:pt x="5852" y="4712"/>
                  </a:lnTo>
                  <a:lnTo>
                    <a:pt x="5852" y="4715"/>
                  </a:lnTo>
                  <a:lnTo>
                    <a:pt x="5848" y="4719"/>
                  </a:lnTo>
                  <a:lnTo>
                    <a:pt x="5848" y="4724"/>
                  </a:lnTo>
                  <a:lnTo>
                    <a:pt x="5843" y="4724"/>
                  </a:lnTo>
                  <a:lnTo>
                    <a:pt x="5843" y="4728"/>
                  </a:lnTo>
                  <a:lnTo>
                    <a:pt x="5839" y="4728"/>
                  </a:lnTo>
                  <a:lnTo>
                    <a:pt x="5836" y="4734"/>
                  </a:lnTo>
                  <a:lnTo>
                    <a:pt x="5836" y="4738"/>
                  </a:lnTo>
                  <a:lnTo>
                    <a:pt x="5839" y="4738"/>
                  </a:lnTo>
                  <a:lnTo>
                    <a:pt x="5839" y="4743"/>
                  </a:lnTo>
                  <a:lnTo>
                    <a:pt x="5836" y="4752"/>
                  </a:lnTo>
                  <a:lnTo>
                    <a:pt x="5836" y="4768"/>
                  </a:lnTo>
                  <a:lnTo>
                    <a:pt x="5833" y="4775"/>
                  </a:lnTo>
                  <a:lnTo>
                    <a:pt x="5829" y="4784"/>
                  </a:lnTo>
                  <a:lnTo>
                    <a:pt x="5824" y="4796"/>
                  </a:lnTo>
                  <a:lnTo>
                    <a:pt x="5824" y="4803"/>
                  </a:lnTo>
                  <a:lnTo>
                    <a:pt x="5815" y="4812"/>
                  </a:lnTo>
                  <a:lnTo>
                    <a:pt x="5815" y="4824"/>
                  </a:lnTo>
                  <a:lnTo>
                    <a:pt x="5811" y="4827"/>
                  </a:lnTo>
                  <a:lnTo>
                    <a:pt x="5811" y="4830"/>
                  </a:lnTo>
                  <a:lnTo>
                    <a:pt x="5808" y="4836"/>
                  </a:lnTo>
                  <a:lnTo>
                    <a:pt x="5801" y="4852"/>
                  </a:lnTo>
                  <a:lnTo>
                    <a:pt x="5799" y="4864"/>
                  </a:lnTo>
                  <a:lnTo>
                    <a:pt x="5789" y="4880"/>
                  </a:lnTo>
                  <a:lnTo>
                    <a:pt x="5787" y="4883"/>
                  </a:lnTo>
                  <a:lnTo>
                    <a:pt x="5787" y="4892"/>
                  </a:lnTo>
                  <a:lnTo>
                    <a:pt x="5780" y="4899"/>
                  </a:lnTo>
                  <a:lnTo>
                    <a:pt x="5780" y="4905"/>
                  </a:lnTo>
                  <a:lnTo>
                    <a:pt x="5777" y="4908"/>
                  </a:lnTo>
                  <a:lnTo>
                    <a:pt x="5773" y="4908"/>
                  </a:lnTo>
                  <a:lnTo>
                    <a:pt x="5773" y="4915"/>
                  </a:lnTo>
                  <a:lnTo>
                    <a:pt x="5764" y="4924"/>
                  </a:lnTo>
                  <a:lnTo>
                    <a:pt x="5764" y="4936"/>
                  </a:lnTo>
                  <a:lnTo>
                    <a:pt x="5761" y="4939"/>
                  </a:lnTo>
                  <a:lnTo>
                    <a:pt x="5761" y="4943"/>
                  </a:lnTo>
                  <a:lnTo>
                    <a:pt x="5764" y="4945"/>
                  </a:lnTo>
                  <a:lnTo>
                    <a:pt x="5764" y="4948"/>
                  </a:lnTo>
                  <a:lnTo>
                    <a:pt x="5759" y="4948"/>
                  </a:lnTo>
                  <a:lnTo>
                    <a:pt x="5759" y="4952"/>
                  </a:lnTo>
                  <a:lnTo>
                    <a:pt x="5759" y="4961"/>
                  </a:lnTo>
                  <a:lnTo>
                    <a:pt x="5755" y="4964"/>
                  </a:lnTo>
                  <a:lnTo>
                    <a:pt x="5759" y="4971"/>
                  </a:lnTo>
                  <a:lnTo>
                    <a:pt x="5755" y="4976"/>
                  </a:lnTo>
                  <a:lnTo>
                    <a:pt x="5749" y="4976"/>
                  </a:lnTo>
                  <a:lnTo>
                    <a:pt x="5749" y="4980"/>
                  </a:lnTo>
                  <a:lnTo>
                    <a:pt x="5752" y="4980"/>
                  </a:lnTo>
                  <a:lnTo>
                    <a:pt x="5752" y="4985"/>
                  </a:lnTo>
                  <a:lnTo>
                    <a:pt x="5745" y="4992"/>
                  </a:lnTo>
                  <a:lnTo>
                    <a:pt x="5743" y="5001"/>
                  </a:lnTo>
                  <a:lnTo>
                    <a:pt x="5743" y="5004"/>
                  </a:lnTo>
                  <a:lnTo>
                    <a:pt x="5740" y="5004"/>
                  </a:lnTo>
                  <a:lnTo>
                    <a:pt x="5740" y="5008"/>
                  </a:lnTo>
                  <a:lnTo>
                    <a:pt x="5736" y="5008"/>
                  </a:lnTo>
                  <a:lnTo>
                    <a:pt x="5740" y="5011"/>
                  </a:lnTo>
                  <a:lnTo>
                    <a:pt x="5740" y="5020"/>
                  </a:lnTo>
                  <a:lnTo>
                    <a:pt x="5743" y="5020"/>
                  </a:lnTo>
                  <a:lnTo>
                    <a:pt x="5743" y="5027"/>
                  </a:lnTo>
                  <a:lnTo>
                    <a:pt x="5740" y="5029"/>
                  </a:lnTo>
                  <a:lnTo>
                    <a:pt x="5740" y="5036"/>
                  </a:lnTo>
                  <a:lnTo>
                    <a:pt x="5736" y="5036"/>
                  </a:lnTo>
                  <a:lnTo>
                    <a:pt x="5736" y="5048"/>
                  </a:lnTo>
                  <a:lnTo>
                    <a:pt x="5733" y="5057"/>
                  </a:lnTo>
                  <a:lnTo>
                    <a:pt x="5733" y="5066"/>
                  </a:lnTo>
                  <a:lnTo>
                    <a:pt x="5731" y="5066"/>
                  </a:lnTo>
                  <a:lnTo>
                    <a:pt x="5731" y="5073"/>
                  </a:lnTo>
                  <a:lnTo>
                    <a:pt x="5727" y="5076"/>
                  </a:lnTo>
                  <a:lnTo>
                    <a:pt x="5727" y="5078"/>
                  </a:lnTo>
                  <a:lnTo>
                    <a:pt x="5724" y="5082"/>
                  </a:lnTo>
                  <a:lnTo>
                    <a:pt x="5724" y="5085"/>
                  </a:lnTo>
                  <a:lnTo>
                    <a:pt x="5721" y="5088"/>
                  </a:lnTo>
                  <a:lnTo>
                    <a:pt x="5717" y="5088"/>
                  </a:lnTo>
                  <a:lnTo>
                    <a:pt x="5715" y="5092"/>
                  </a:lnTo>
                  <a:lnTo>
                    <a:pt x="5712" y="5092"/>
                  </a:lnTo>
                  <a:lnTo>
                    <a:pt x="5715" y="5094"/>
                  </a:lnTo>
                  <a:lnTo>
                    <a:pt x="5712" y="5097"/>
                  </a:lnTo>
                  <a:lnTo>
                    <a:pt x="5712" y="5106"/>
                  </a:lnTo>
                  <a:lnTo>
                    <a:pt x="5708" y="5106"/>
                  </a:lnTo>
                  <a:lnTo>
                    <a:pt x="5705" y="5110"/>
                  </a:lnTo>
                  <a:lnTo>
                    <a:pt x="5705" y="5113"/>
                  </a:lnTo>
                  <a:lnTo>
                    <a:pt x="5700" y="5113"/>
                  </a:lnTo>
                  <a:lnTo>
                    <a:pt x="5700" y="5116"/>
                  </a:lnTo>
                  <a:lnTo>
                    <a:pt x="5703" y="5116"/>
                  </a:lnTo>
                  <a:lnTo>
                    <a:pt x="5703" y="5134"/>
                  </a:lnTo>
                  <a:lnTo>
                    <a:pt x="5700" y="5137"/>
                  </a:lnTo>
                  <a:lnTo>
                    <a:pt x="5696" y="5137"/>
                  </a:lnTo>
                  <a:lnTo>
                    <a:pt x="5696" y="5141"/>
                  </a:lnTo>
                  <a:lnTo>
                    <a:pt x="5693" y="5137"/>
                  </a:lnTo>
                  <a:lnTo>
                    <a:pt x="5691" y="5141"/>
                  </a:lnTo>
                  <a:lnTo>
                    <a:pt x="5691" y="5153"/>
                  </a:lnTo>
                  <a:lnTo>
                    <a:pt x="5687" y="5156"/>
                  </a:lnTo>
                  <a:lnTo>
                    <a:pt x="5684" y="5156"/>
                  </a:lnTo>
                  <a:lnTo>
                    <a:pt x="5684" y="5174"/>
                  </a:lnTo>
                  <a:lnTo>
                    <a:pt x="5682" y="5178"/>
                  </a:lnTo>
                  <a:lnTo>
                    <a:pt x="5682" y="5184"/>
                  </a:lnTo>
                  <a:lnTo>
                    <a:pt x="5684" y="5184"/>
                  </a:lnTo>
                  <a:lnTo>
                    <a:pt x="5684" y="5181"/>
                  </a:lnTo>
                  <a:lnTo>
                    <a:pt x="5687" y="5181"/>
                  </a:lnTo>
                  <a:lnTo>
                    <a:pt x="5687" y="5184"/>
                  </a:lnTo>
                  <a:lnTo>
                    <a:pt x="5691" y="5188"/>
                  </a:lnTo>
                  <a:lnTo>
                    <a:pt x="5691" y="5190"/>
                  </a:lnTo>
                  <a:lnTo>
                    <a:pt x="5693" y="5197"/>
                  </a:lnTo>
                  <a:lnTo>
                    <a:pt x="5696" y="5200"/>
                  </a:lnTo>
                  <a:lnTo>
                    <a:pt x="5693" y="5200"/>
                  </a:lnTo>
                  <a:lnTo>
                    <a:pt x="5693" y="5202"/>
                  </a:lnTo>
                  <a:lnTo>
                    <a:pt x="5696" y="5206"/>
                  </a:lnTo>
                  <a:lnTo>
                    <a:pt x="5696" y="5209"/>
                  </a:lnTo>
                  <a:lnTo>
                    <a:pt x="5693" y="5209"/>
                  </a:lnTo>
                  <a:lnTo>
                    <a:pt x="5693" y="5225"/>
                  </a:lnTo>
                  <a:lnTo>
                    <a:pt x="5691" y="5225"/>
                  </a:lnTo>
                  <a:lnTo>
                    <a:pt x="5687" y="5228"/>
                  </a:lnTo>
                  <a:lnTo>
                    <a:pt x="5687" y="5230"/>
                  </a:lnTo>
                  <a:lnTo>
                    <a:pt x="5684" y="5234"/>
                  </a:lnTo>
                  <a:lnTo>
                    <a:pt x="5687" y="5234"/>
                  </a:lnTo>
                  <a:lnTo>
                    <a:pt x="5691" y="5237"/>
                  </a:lnTo>
                  <a:lnTo>
                    <a:pt x="5691" y="5243"/>
                  </a:lnTo>
                  <a:lnTo>
                    <a:pt x="5687" y="5243"/>
                  </a:lnTo>
                  <a:lnTo>
                    <a:pt x="5691" y="5246"/>
                  </a:lnTo>
                  <a:lnTo>
                    <a:pt x="5691" y="5258"/>
                  </a:lnTo>
                  <a:lnTo>
                    <a:pt x="5687" y="5262"/>
                  </a:lnTo>
                  <a:lnTo>
                    <a:pt x="5687" y="5265"/>
                  </a:lnTo>
                  <a:lnTo>
                    <a:pt x="5684" y="5271"/>
                  </a:lnTo>
                  <a:lnTo>
                    <a:pt x="5684" y="5283"/>
                  </a:lnTo>
                  <a:lnTo>
                    <a:pt x="5682" y="5286"/>
                  </a:lnTo>
                  <a:lnTo>
                    <a:pt x="5678" y="5293"/>
                  </a:lnTo>
                  <a:lnTo>
                    <a:pt x="5678" y="5302"/>
                  </a:lnTo>
                  <a:lnTo>
                    <a:pt x="5675" y="5318"/>
                  </a:lnTo>
                  <a:lnTo>
                    <a:pt x="5672" y="5327"/>
                  </a:lnTo>
                  <a:lnTo>
                    <a:pt x="5668" y="5333"/>
                  </a:lnTo>
                  <a:lnTo>
                    <a:pt x="5668" y="5339"/>
                  </a:lnTo>
                  <a:lnTo>
                    <a:pt x="5666" y="5349"/>
                  </a:lnTo>
                  <a:lnTo>
                    <a:pt x="5666" y="5358"/>
                  </a:lnTo>
                  <a:lnTo>
                    <a:pt x="5663" y="5358"/>
                  </a:lnTo>
                  <a:lnTo>
                    <a:pt x="5663" y="5365"/>
                  </a:lnTo>
                  <a:lnTo>
                    <a:pt x="5659" y="5367"/>
                  </a:lnTo>
                  <a:lnTo>
                    <a:pt x="5659" y="5374"/>
                  </a:lnTo>
                  <a:lnTo>
                    <a:pt x="5656" y="5379"/>
                  </a:lnTo>
                  <a:lnTo>
                    <a:pt x="5656" y="5393"/>
                  </a:lnTo>
                  <a:lnTo>
                    <a:pt x="5654" y="5395"/>
                  </a:lnTo>
                  <a:lnTo>
                    <a:pt x="5650" y="5402"/>
                  </a:lnTo>
                  <a:lnTo>
                    <a:pt x="5650" y="5405"/>
                  </a:lnTo>
                  <a:lnTo>
                    <a:pt x="5647" y="5407"/>
                  </a:lnTo>
                  <a:lnTo>
                    <a:pt x="5647" y="5411"/>
                  </a:lnTo>
                  <a:lnTo>
                    <a:pt x="5640" y="5417"/>
                  </a:lnTo>
                  <a:lnTo>
                    <a:pt x="5640" y="5419"/>
                  </a:lnTo>
                  <a:lnTo>
                    <a:pt x="5635" y="5426"/>
                  </a:lnTo>
                  <a:lnTo>
                    <a:pt x="5635" y="5442"/>
                  </a:lnTo>
                  <a:lnTo>
                    <a:pt x="5638" y="5447"/>
                  </a:lnTo>
                  <a:lnTo>
                    <a:pt x="5638" y="5456"/>
                  </a:lnTo>
                  <a:lnTo>
                    <a:pt x="5640" y="5460"/>
                  </a:lnTo>
                  <a:lnTo>
                    <a:pt x="5638" y="5460"/>
                  </a:lnTo>
                  <a:lnTo>
                    <a:pt x="5626" y="5463"/>
                  </a:lnTo>
                  <a:lnTo>
                    <a:pt x="5622" y="5466"/>
                  </a:lnTo>
                  <a:lnTo>
                    <a:pt x="5622" y="5479"/>
                  </a:lnTo>
                  <a:lnTo>
                    <a:pt x="5622" y="5484"/>
                  </a:lnTo>
                  <a:lnTo>
                    <a:pt x="5622" y="5494"/>
                  </a:lnTo>
                  <a:lnTo>
                    <a:pt x="5622" y="5494"/>
                  </a:lnTo>
                  <a:lnTo>
                    <a:pt x="5622" y="5498"/>
                  </a:lnTo>
                  <a:lnTo>
                    <a:pt x="5622" y="5500"/>
                  </a:lnTo>
                  <a:lnTo>
                    <a:pt x="5622" y="5503"/>
                  </a:lnTo>
                  <a:lnTo>
                    <a:pt x="5622" y="5510"/>
                  </a:lnTo>
                  <a:lnTo>
                    <a:pt x="5619" y="5522"/>
                  </a:lnTo>
                  <a:lnTo>
                    <a:pt x="5619" y="5547"/>
                  </a:lnTo>
                  <a:lnTo>
                    <a:pt x="5615" y="5550"/>
                  </a:lnTo>
                  <a:lnTo>
                    <a:pt x="5615" y="5554"/>
                  </a:lnTo>
                  <a:lnTo>
                    <a:pt x="5612" y="5559"/>
                  </a:lnTo>
                  <a:lnTo>
                    <a:pt x="5612" y="5568"/>
                  </a:lnTo>
                  <a:lnTo>
                    <a:pt x="5610" y="5575"/>
                  </a:lnTo>
                  <a:lnTo>
                    <a:pt x="5610" y="5582"/>
                  </a:lnTo>
                  <a:lnTo>
                    <a:pt x="5606" y="5587"/>
                  </a:lnTo>
                  <a:lnTo>
                    <a:pt x="5606" y="5591"/>
                  </a:lnTo>
                  <a:lnTo>
                    <a:pt x="5603" y="5594"/>
                  </a:lnTo>
                  <a:lnTo>
                    <a:pt x="5603" y="5596"/>
                  </a:lnTo>
                  <a:lnTo>
                    <a:pt x="5594" y="5606"/>
                  </a:lnTo>
                  <a:lnTo>
                    <a:pt x="5587" y="5603"/>
                  </a:lnTo>
                  <a:lnTo>
                    <a:pt x="5584" y="5606"/>
                  </a:lnTo>
                  <a:lnTo>
                    <a:pt x="5584" y="5612"/>
                  </a:lnTo>
                  <a:lnTo>
                    <a:pt x="5587" y="5612"/>
                  </a:lnTo>
                  <a:lnTo>
                    <a:pt x="5587" y="5615"/>
                  </a:lnTo>
                  <a:lnTo>
                    <a:pt x="5594" y="5615"/>
                  </a:lnTo>
                  <a:lnTo>
                    <a:pt x="5594" y="5619"/>
                  </a:lnTo>
                  <a:lnTo>
                    <a:pt x="5596" y="5619"/>
                  </a:lnTo>
                  <a:lnTo>
                    <a:pt x="5596" y="5621"/>
                  </a:lnTo>
                  <a:lnTo>
                    <a:pt x="5594" y="5621"/>
                  </a:lnTo>
                  <a:lnTo>
                    <a:pt x="5594" y="5621"/>
                  </a:lnTo>
                  <a:lnTo>
                    <a:pt x="5591" y="5621"/>
                  </a:lnTo>
                  <a:lnTo>
                    <a:pt x="5587" y="5625"/>
                  </a:lnTo>
                  <a:lnTo>
                    <a:pt x="5582" y="5625"/>
                  </a:lnTo>
                  <a:lnTo>
                    <a:pt x="5582" y="5628"/>
                  </a:lnTo>
                  <a:lnTo>
                    <a:pt x="5578" y="5631"/>
                  </a:lnTo>
                  <a:lnTo>
                    <a:pt x="5582" y="5631"/>
                  </a:lnTo>
                  <a:lnTo>
                    <a:pt x="5584" y="5635"/>
                  </a:lnTo>
                  <a:lnTo>
                    <a:pt x="5587" y="5635"/>
                  </a:lnTo>
                  <a:lnTo>
                    <a:pt x="5584" y="5637"/>
                  </a:lnTo>
                  <a:lnTo>
                    <a:pt x="5584" y="5640"/>
                  </a:lnTo>
                  <a:lnTo>
                    <a:pt x="5582" y="5644"/>
                  </a:lnTo>
                  <a:lnTo>
                    <a:pt x="5578" y="5644"/>
                  </a:lnTo>
                  <a:lnTo>
                    <a:pt x="5575" y="5640"/>
                  </a:lnTo>
                  <a:lnTo>
                    <a:pt x="5572" y="5647"/>
                  </a:lnTo>
                  <a:lnTo>
                    <a:pt x="5575" y="5647"/>
                  </a:lnTo>
                  <a:lnTo>
                    <a:pt x="5575" y="5649"/>
                  </a:lnTo>
                  <a:lnTo>
                    <a:pt x="5572" y="5659"/>
                  </a:lnTo>
                  <a:lnTo>
                    <a:pt x="5568" y="5659"/>
                  </a:lnTo>
                  <a:lnTo>
                    <a:pt x="5568" y="5665"/>
                  </a:lnTo>
                  <a:lnTo>
                    <a:pt x="5563" y="5672"/>
                  </a:lnTo>
                  <a:lnTo>
                    <a:pt x="5563" y="5675"/>
                  </a:lnTo>
                  <a:lnTo>
                    <a:pt x="5566" y="5677"/>
                  </a:lnTo>
                  <a:lnTo>
                    <a:pt x="5566" y="5687"/>
                  </a:lnTo>
                  <a:lnTo>
                    <a:pt x="5563" y="5691"/>
                  </a:lnTo>
                  <a:lnTo>
                    <a:pt x="5563" y="5700"/>
                  </a:lnTo>
                  <a:lnTo>
                    <a:pt x="5559" y="5705"/>
                  </a:lnTo>
                  <a:lnTo>
                    <a:pt x="5559" y="5708"/>
                  </a:lnTo>
                  <a:lnTo>
                    <a:pt x="5554" y="5712"/>
                  </a:lnTo>
                  <a:lnTo>
                    <a:pt x="5554" y="5715"/>
                  </a:lnTo>
                  <a:lnTo>
                    <a:pt x="5550" y="5717"/>
                  </a:lnTo>
                  <a:lnTo>
                    <a:pt x="5550" y="5721"/>
                  </a:lnTo>
                  <a:lnTo>
                    <a:pt x="5547" y="5724"/>
                  </a:lnTo>
                  <a:lnTo>
                    <a:pt x="5547" y="5736"/>
                  </a:lnTo>
                  <a:lnTo>
                    <a:pt x="5544" y="5743"/>
                  </a:lnTo>
                  <a:lnTo>
                    <a:pt x="5544" y="5752"/>
                  </a:lnTo>
                  <a:lnTo>
                    <a:pt x="5538" y="5759"/>
                  </a:lnTo>
                  <a:lnTo>
                    <a:pt x="5538" y="5764"/>
                  </a:lnTo>
                  <a:lnTo>
                    <a:pt x="5535" y="5764"/>
                  </a:lnTo>
                  <a:lnTo>
                    <a:pt x="5535" y="5773"/>
                  </a:lnTo>
                  <a:lnTo>
                    <a:pt x="5528" y="5780"/>
                  </a:lnTo>
                  <a:lnTo>
                    <a:pt x="5528" y="5783"/>
                  </a:lnTo>
                  <a:lnTo>
                    <a:pt x="5526" y="5787"/>
                  </a:lnTo>
                  <a:lnTo>
                    <a:pt x="5526" y="5801"/>
                  </a:lnTo>
                  <a:lnTo>
                    <a:pt x="5522" y="5805"/>
                  </a:lnTo>
                  <a:lnTo>
                    <a:pt x="5522" y="5808"/>
                  </a:lnTo>
                  <a:lnTo>
                    <a:pt x="5519" y="5810"/>
                  </a:lnTo>
                  <a:lnTo>
                    <a:pt x="5516" y="5810"/>
                  </a:lnTo>
                  <a:lnTo>
                    <a:pt x="5516" y="5817"/>
                  </a:lnTo>
                  <a:lnTo>
                    <a:pt x="5512" y="5824"/>
                  </a:lnTo>
                  <a:lnTo>
                    <a:pt x="5512" y="5833"/>
                  </a:lnTo>
                  <a:lnTo>
                    <a:pt x="5510" y="5836"/>
                  </a:lnTo>
                  <a:lnTo>
                    <a:pt x="5510" y="5842"/>
                  </a:lnTo>
                  <a:lnTo>
                    <a:pt x="5507" y="5848"/>
                  </a:lnTo>
                  <a:lnTo>
                    <a:pt x="5503" y="5852"/>
                  </a:lnTo>
                  <a:lnTo>
                    <a:pt x="5503" y="5857"/>
                  </a:lnTo>
                  <a:lnTo>
                    <a:pt x="5501" y="5857"/>
                  </a:lnTo>
                  <a:lnTo>
                    <a:pt x="5498" y="5864"/>
                  </a:lnTo>
                  <a:lnTo>
                    <a:pt x="5491" y="5873"/>
                  </a:lnTo>
                  <a:lnTo>
                    <a:pt x="5491" y="5876"/>
                  </a:lnTo>
                  <a:lnTo>
                    <a:pt x="5489" y="5882"/>
                  </a:lnTo>
                  <a:lnTo>
                    <a:pt x="5485" y="5885"/>
                  </a:lnTo>
                  <a:lnTo>
                    <a:pt x="5482" y="5885"/>
                  </a:lnTo>
                  <a:lnTo>
                    <a:pt x="5475" y="5892"/>
                  </a:lnTo>
                  <a:lnTo>
                    <a:pt x="5470" y="5894"/>
                  </a:lnTo>
                  <a:lnTo>
                    <a:pt x="5466" y="5898"/>
                  </a:lnTo>
                  <a:lnTo>
                    <a:pt x="5466" y="5901"/>
                  </a:lnTo>
                  <a:lnTo>
                    <a:pt x="5461" y="5908"/>
                  </a:lnTo>
                  <a:lnTo>
                    <a:pt x="5457" y="5913"/>
                  </a:lnTo>
                  <a:lnTo>
                    <a:pt x="5445" y="5926"/>
                  </a:lnTo>
                  <a:lnTo>
                    <a:pt x="5442" y="5932"/>
                  </a:lnTo>
                  <a:lnTo>
                    <a:pt x="5438" y="5932"/>
                  </a:lnTo>
                  <a:lnTo>
                    <a:pt x="5438" y="5936"/>
                  </a:lnTo>
                  <a:lnTo>
                    <a:pt x="5435" y="5938"/>
                  </a:lnTo>
                  <a:lnTo>
                    <a:pt x="5435" y="5936"/>
                  </a:lnTo>
                  <a:lnTo>
                    <a:pt x="5433" y="5938"/>
                  </a:lnTo>
                  <a:lnTo>
                    <a:pt x="5429" y="5938"/>
                  </a:lnTo>
                  <a:lnTo>
                    <a:pt x="5429" y="5945"/>
                  </a:lnTo>
                  <a:lnTo>
                    <a:pt x="5426" y="5948"/>
                  </a:lnTo>
                  <a:lnTo>
                    <a:pt x="5426" y="5960"/>
                  </a:lnTo>
                  <a:lnTo>
                    <a:pt x="5423" y="5964"/>
                  </a:lnTo>
                  <a:lnTo>
                    <a:pt x="5423" y="5969"/>
                  </a:lnTo>
                  <a:lnTo>
                    <a:pt x="5417" y="5976"/>
                  </a:lnTo>
                  <a:lnTo>
                    <a:pt x="5417" y="5982"/>
                  </a:lnTo>
                  <a:lnTo>
                    <a:pt x="5414" y="5985"/>
                  </a:lnTo>
                  <a:lnTo>
                    <a:pt x="5414" y="5987"/>
                  </a:lnTo>
                  <a:lnTo>
                    <a:pt x="5411" y="5994"/>
                  </a:lnTo>
                  <a:lnTo>
                    <a:pt x="5411" y="5997"/>
                  </a:lnTo>
                  <a:lnTo>
                    <a:pt x="5407" y="6003"/>
                  </a:lnTo>
                  <a:lnTo>
                    <a:pt x="5407" y="6006"/>
                  </a:lnTo>
                  <a:lnTo>
                    <a:pt x="5405" y="6009"/>
                  </a:lnTo>
                  <a:lnTo>
                    <a:pt x="5405" y="6013"/>
                  </a:lnTo>
                  <a:lnTo>
                    <a:pt x="5402" y="6013"/>
                  </a:lnTo>
                  <a:lnTo>
                    <a:pt x="5402" y="6015"/>
                  </a:lnTo>
                  <a:lnTo>
                    <a:pt x="5398" y="6018"/>
                  </a:lnTo>
                  <a:lnTo>
                    <a:pt x="5398" y="6025"/>
                  </a:lnTo>
                  <a:lnTo>
                    <a:pt x="5395" y="6025"/>
                  </a:lnTo>
                  <a:lnTo>
                    <a:pt x="5395" y="6031"/>
                  </a:lnTo>
                  <a:lnTo>
                    <a:pt x="5393" y="6041"/>
                  </a:lnTo>
                  <a:lnTo>
                    <a:pt x="5389" y="6046"/>
                  </a:lnTo>
                  <a:lnTo>
                    <a:pt x="5386" y="6050"/>
                  </a:lnTo>
                  <a:lnTo>
                    <a:pt x="5377" y="6069"/>
                  </a:lnTo>
                  <a:lnTo>
                    <a:pt x="5377" y="6071"/>
                  </a:lnTo>
                  <a:lnTo>
                    <a:pt x="5367" y="6081"/>
                  </a:lnTo>
                  <a:lnTo>
                    <a:pt x="5365" y="6087"/>
                  </a:lnTo>
                  <a:lnTo>
                    <a:pt x="5361" y="6099"/>
                  </a:lnTo>
                  <a:lnTo>
                    <a:pt x="5355" y="6106"/>
                  </a:lnTo>
                  <a:lnTo>
                    <a:pt x="5355" y="6109"/>
                  </a:lnTo>
                  <a:lnTo>
                    <a:pt x="5351" y="6111"/>
                  </a:lnTo>
                  <a:lnTo>
                    <a:pt x="5351" y="6118"/>
                  </a:lnTo>
                  <a:lnTo>
                    <a:pt x="5349" y="6118"/>
                  </a:lnTo>
                  <a:lnTo>
                    <a:pt x="5349" y="6121"/>
                  </a:lnTo>
                  <a:lnTo>
                    <a:pt x="5346" y="6121"/>
                  </a:lnTo>
                  <a:lnTo>
                    <a:pt x="5342" y="6125"/>
                  </a:lnTo>
                  <a:lnTo>
                    <a:pt x="5342" y="6130"/>
                  </a:lnTo>
                  <a:lnTo>
                    <a:pt x="5337" y="6137"/>
                  </a:lnTo>
                  <a:lnTo>
                    <a:pt x="5337" y="6139"/>
                  </a:lnTo>
                  <a:lnTo>
                    <a:pt x="5333" y="6139"/>
                  </a:lnTo>
                  <a:lnTo>
                    <a:pt x="5330" y="6143"/>
                  </a:lnTo>
                  <a:lnTo>
                    <a:pt x="5327" y="6149"/>
                  </a:lnTo>
                  <a:lnTo>
                    <a:pt x="5323" y="6149"/>
                  </a:lnTo>
                  <a:lnTo>
                    <a:pt x="5323" y="6153"/>
                  </a:lnTo>
                  <a:lnTo>
                    <a:pt x="5314" y="6162"/>
                  </a:lnTo>
                  <a:lnTo>
                    <a:pt x="5312" y="6162"/>
                  </a:lnTo>
                  <a:lnTo>
                    <a:pt x="5309" y="6165"/>
                  </a:lnTo>
                  <a:lnTo>
                    <a:pt x="5309" y="6167"/>
                  </a:lnTo>
                  <a:lnTo>
                    <a:pt x="5305" y="6171"/>
                  </a:lnTo>
                  <a:lnTo>
                    <a:pt x="5300" y="6174"/>
                  </a:lnTo>
                  <a:lnTo>
                    <a:pt x="5293" y="6174"/>
                  </a:lnTo>
                  <a:lnTo>
                    <a:pt x="5290" y="6176"/>
                  </a:lnTo>
                  <a:lnTo>
                    <a:pt x="5290" y="6180"/>
                  </a:lnTo>
                  <a:lnTo>
                    <a:pt x="5284" y="6180"/>
                  </a:lnTo>
                  <a:lnTo>
                    <a:pt x="5281" y="6183"/>
                  </a:lnTo>
                  <a:lnTo>
                    <a:pt x="5268" y="6190"/>
                  </a:lnTo>
                  <a:lnTo>
                    <a:pt x="5265" y="6192"/>
                  </a:lnTo>
                  <a:lnTo>
                    <a:pt x="5262" y="6192"/>
                  </a:lnTo>
                  <a:lnTo>
                    <a:pt x="5244" y="6211"/>
                  </a:lnTo>
                  <a:lnTo>
                    <a:pt x="5244" y="6214"/>
                  </a:lnTo>
                  <a:lnTo>
                    <a:pt x="5237" y="6220"/>
                  </a:lnTo>
                  <a:lnTo>
                    <a:pt x="5230" y="6220"/>
                  </a:lnTo>
                  <a:lnTo>
                    <a:pt x="5230" y="6223"/>
                  </a:lnTo>
                  <a:lnTo>
                    <a:pt x="5228" y="6223"/>
                  </a:lnTo>
                  <a:lnTo>
                    <a:pt x="5228" y="6227"/>
                  </a:lnTo>
                  <a:lnTo>
                    <a:pt x="5225" y="6227"/>
                  </a:lnTo>
                  <a:lnTo>
                    <a:pt x="5221" y="6230"/>
                  </a:lnTo>
                  <a:lnTo>
                    <a:pt x="5216" y="6232"/>
                  </a:lnTo>
                  <a:lnTo>
                    <a:pt x="5212" y="6232"/>
                  </a:lnTo>
                  <a:lnTo>
                    <a:pt x="5209" y="6236"/>
                  </a:lnTo>
                  <a:lnTo>
                    <a:pt x="5209" y="6232"/>
                  </a:lnTo>
                  <a:lnTo>
                    <a:pt x="5206" y="6232"/>
                  </a:lnTo>
                  <a:lnTo>
                    <a:pt x="5202" y="6236"/>
                  </a:lnTo>
                  <a:lnTo>
                    <a:pt x="5200" y="6236"/>
                  </a:lnTo>
                  <a:lnTo>
                    <a:pt x="5197" y="6239"/>
                  </a:lnTo>
                  <a:lnTo>
                    <a:pt x="5197" y="6242"/>
                  </a:lnTo>
                  <a:lnTo>
                    <a:pt x="5190" y="6236"/>
                  </a:lnTo>
                  <a:lnTo>
                    <a:pt x="5184" y="6242"/>
                  </a:lnTo>
                  <a:lnTo>
                    <a:pt x="5190" y="6239"/>
                  </a:lnTo>
                  <a:lnTo>
                    <a:pt x="5193" y="6242"/>
                  </a:lnTo>
                  <a:lnTo>
                    <a:pt x="5193" y="6246"/>
                  </a:lnTo>
                  <a:lnTo>
                    <a:pt x="5190" y="6246"/>
                  </a:lnTo>
                  <a:lnTo>
                    <a:pt x="5188" y="6248"/>
                  </a:lnTo>
                  <a:lnTo>
                    <a:pt x="5188" y="6251"/>
                  </a:lnTo>
                  <a:lnTo>
                    <a:pt x="5184" y="6251"/>
                  </a:lnTo>
                  <a:lnTo>
                    <a:pt x="5184" y="6255"/>
                  </a:lnTo>
                  <a:lnTo>
                    <a:pt x="5181" y="6255"/>
                  </a:lnTo>
                  <a:lnTo>
                    <a:pt x="5169" y="6260"/>
                  </a:lnTo>
                  <a:lnTo>
                    <a:pt x="5165" y="6264"/>
                  </a:lnTo>
                  <a:lnTo>
                    <a:pt x="5165" y="6267"/>
                  </a:lnTo>
                  <a:lnTo>
                    <a:pt x="5162" y="6270"/>
                  </a:lnTo>
                  <a:lnTo>
                    <a:pt x="5160" y="6270"/>
                  </a:lnTo>
                  <a:lnTo>
                    <a:pt x="5160" y="6267"/>
                  </a:lnTo>
                  <a:lnTo>
                    <a:pt x="5156" y="6267"/>
                  </a:lnTo>
                  <a:lnTo>
                    <a:pt x="5153" y="6270"/>
                  </a:lnTo>
                  <a:lnTo>
                    <a:pt x="5150" y="6270"/>
                  </a:lnTo>
                  <a:lnTo>
                    <a:pt x="5146" y="6274"/>
                  </a:lnTo>
                  <a:lnTo>
                    <a:pt x="5144" y="6274"/>
                  </a:lnTo>
                  <a:lnTo>
                    <a:pt x="5144" y="6276"/>
                  </a:lnTo>
                  <a:lnTo>
                    <a:pt x="5146" y="6276"/>
                  </a:lnTo>
                  <a:lnTo>
                    <a:pt x="5144" y="6279"/>
                  </a:lnTo>
                  <a:lnTo>
                    <a:pt x="5144" y="6283"/>
                  </a:lnTo>
                  <a:lnTo>
                    <a:pt x="5141" y="6286"/>
                  </a:lnTo>
                  <a:lnTo>
                    <a:pt x="5137" y="6286"/>
                  </a:lnTo>
                  <a:lnTo>
                    <a:pt x="5137" y="6288"/>
                  </a:lnTo>
                  <a:lnTo>
                    <a:pt x="5134" y="6288"/>
                  </a:lnTo>
                  <a:lnTo>
                    <a:pt x="5132" y="6291"/>
                  </a:lnTo>
                  <a:lnTo>
                    <a:pt x="5128" y="6291"/>
                  </a:lnTo>
                  <a:lnTo>
                    <a:pt x="5128" y="6295"/>
                  </a:lnTo>
                  <a:lnTo>
                    <a:pt x="5123" y="6295"/>
                  </a:lnTo>
                  <a:lnTo>
                    <a:pt x="5120" y="6300"/>
                  </a:lnTo>
                  <a:lnTo>
                    <a:pt x="5113" y="6307"/>
                  </a:lnTo>
                  <a:lnTo>
                    <a:pt x="5107" y="6310"/>
                  </a:lnTo>
                  <a:lnTo>
                    <a:pt x="5101" y="6316"/>
                  </a:lnTo>
                  <a:lnTo>
                    <a:pt x="5101" y="6319"/>
                  </a:lnTo>
                  <a:lnTo>
                    <a:pt x="5097" y="6319"/>
                  </a:lnTo>
                  <a:lnTo>
                    <a:pt x="5092" y="6326"/>
                  </a:lnTo>
                  <a:lnTo>
                    <a:pt x="5092" y="6328"/>
                  </a:lnTo>
                  <a:lnTo>
                    <a:pt x="5088" y="6332"/>
                  </a:lnTo>
                  <a:lnTo>
                    <a:pt x="5088" y="6335"/>
                  </a:lnTo>
                  <a:lnTo>
                    <a:pt x="5085" y="6338"/>
                  </a:lnTo>
                  <a:lnTo>
                    <a:pt x="5085" y="6342"/>
                  </a:lnTo>
                  <a:lnTo>
                    <a:pt x="5083" y="6344"/>
                  </a:lnTo>
                  <a:lnTo>
                    <a:pt x="5083" y="6347"/>
                  </a:lnTo>
                  <a:lnTo>
                    <a:pt x="5067" y="6363"/>
                  </a:lnTo>
                  <a:lnTo>
                    <a:pt x="5060" y="6365"/>
                  </a:lnTo>
                  <a:lnTo>
                    <a:pt x="5060" y="6369"/>
                  </a:lnTo>
                  <a:lnTo>
                    <a:pt x="5057" y="6369"/>
                  </a:lnTo>
                  <a:lnTo>
                    <a:pt x="5057" y="6371"/>
                  </a:lnTo>
                  <a:lnTo>
                    <a:pt x="5055" y="6371"/>
                  </a:lnTo>
                  <a:lnTo>
                    <a:pt x="5051" y="6372"/>
                  </a:lnTo>
                  <a:lnTo>
                    <a:pt x="5045" y="6376"/>
                  </a:lnTo>
                  <a:lnTo>
                    <a:pt x="5045" y="6379"/>
                  </a:lnTo>
                  <a:lnTo>
                    <a:pt x="5041" y="6381"/>
                  </a:lnTo>
                  <a:lnTo>
                    <a:pt x="5041" y="6407"/>
                  </a:lnTo>
                  <a:lnTo>
                    <a:pt x="5039" y="6407"/>
                  </a:lnTo>
                  <a:lnTo>
                    <a:pt x="5039" y="6413"/>
                  </a:lnTo>
                  <a:lnTo>
                    <a:pt x="5036" y="6416"/>
                  </a:lnTo>
                  <a:lnTo>
                    <a:pt x="5032" y="6416"/>
                  </a:lnTo>
                  <a:lnTo>
                    <a:pt x="5032" y="6419"/>
                  </a:lnTo>
                  <a:lnTo>
                    <a:pt x="5027" y="6425"/>
                  </a:lnTo>
                  <a:lnTo>
                    <a:pt x="5027" y="6432"/>
                  </a:lnTo>
                  <a:lnTo>
                    <a:pt x="5023" y="6435"/>
                  </a:lnTo>
                  <a:lnTo>
                    <a:pt x="5017" y="6435"/>
                  </a:lnTo>
                  <a:lnTo>
                    <a:pt x="5013" y="6441"/>
                  </a:lnTo>
                  <a:lnTo>
                    <a:pt x="5011" y="6444"/>
                  </a:lnTo>
                  <a:lnTo>
                    <a:pt x="5008" y="6451"/>
                  </a:lnTo>
                  <a:lnTo>
                    <a:pt x="5008" y="6463"/>
                  </a:lnTo>
                  <a:lnTo>
                    <a:pt x="5004" y="6465"/>
                  </a:lnTo>
                  <a:lnTo>
                    <a:pt x="5004" y="6469"/>
                  </a:lnTo>
                  <a:lnTo>
                    <a:pt x="5001" y="6472"/>
                  </a:lnTo>
                  <a:lnTo>
                    <a:pt x="4999" y="6479"/>
                  </a:lnTo>
                  <a:lnTo>
                    <a:pt x="4992" y="6484"/>
                  </a:lnTo>
                  <a:lnTo>
                    <a:pt x="4989" y="6484"/>
                  </a:lnTo>
                  <a:lnTo>
                    <a:pt x="4989" y="6488"/>
                  </a:lnTo>
                  <a:lnTo>
                    <a:pt x="4985" y="6491"/>
                  </a:lnTo>
                  <a:lnTo>
                    <a:pt x="4983" y="6491"/>
                  </a:lnTo>
                  <a:lnTo>
                    <a:pt x="4976" y="6497"/>
                  </a:lnTo>
                  <a:lnTo>
                    <a:pt x="4976" y="6503"/>
                  </a:lnTo>
                  <a:lnTo>
                    <a:pt x="4973" y="6509"/>
                  </a:lnTo>
                  <a:lnTo>
                    <a:pt x="4961" y="6521"/>
                  </a:lnTo>
                  <a:lnTo>
                    <a:pt x="4955" y="6525"/>
                  </a:lnTo>
                  <a:lnTo>
                    <a:pt x="4952" y="6528"/>
                  </a:lnTo>
                  <a:lnTo>
                    <a:pt x="4943" y="6535"/>
                  </a:lnTo>
                  <a:lnTo>
                    <a:pt x="4939" y="6537"/>
                  </a:lnTo>
                  <a:lnTo>
                    <a:pt x="4936" y="6537"/>
                  </a:lnTo>
                  <a:lnTo>
                    <a:pt x="4936" y="6549"/>
                  </a:lnTo>
                  <a:lnTo>
                    <a:pt x="4934" y="6556"/>
                  </a:lnTo>
                  <a:lnTo>
                    <a:pt x="4927" y="6572"/>
                  </a:lnTo>
                  <a:lnTo>
                    <a:pt x="4927" y="6574"/>
                  </a:lnTo>
                  <a:lnTo>
                    <a:pt x="4918" y="6584"/>
                  </a:lnTo>
                  <a:lnTo>
                    <a:pt x="4918" y="6586"/>
                  </a:lnTo>
                  <a:lnTo>
                    <a:pt x="4911" y="6593"/>
                  </a:lnTo>
                  <a:lnTo>
                    <a:pt x="4908" y="6593"/>
                  </a:lnTo>
                  <a:lnTo>
                    <a:pt x="4906" y="6596"/>
                  </a:lnTo>
                  <a:lnTo>
                    <a:pt x="4899" y="6598"/>
                  </a:lnTo>
                  <a:lnTo>
                    <a:pt x="4872" y="6598"/>
                  </a:lnTo>
                  <a:lnTo>
                    <a:pt x="4871" y="6602"/>
                  </a:lnTo>
                  <a:lnTo>
                    <a:pt x="4871" y="6598"/>
                  </a:lnTo>
                  <a:lnTo>
                    <a:pt x="4867" y="6602"/>
                  </a:lnTo>
                  <a:lnTo>
                    <a:pt x="4858" y="6602"/>
                  </a:lnTo>
                  <a:lnTo>
                    <a:pt x="4858" y="6640"/>
                  </a:lnTo>
                  <a:lnTo>
                    <a:pt x="4862" y="6640"/>
                  </a:lnTo>
                  <a:lnTo>
                    <a:pt x="4862" y="6664"/>
                  </a:lnTo>
                  <a:lnTo>
                    <a:pt x="4858" y="6670"/>
                  </a:lnTo>
                  <a:lnTo>
                    <a:pt x="4858" y="6677"/>
                  </a:lnTo>
                  <a:lnTo>
                    <a:pt x="4855" y="6680"/>
                  </a:lnTo>
                  <a:lnTo>
                    <a:pt x="4852" y="6689"/>
                  </a:lnTo>
                  <a:lnTo>
                    <a:pt x="4852" y="6692"/>
                  </a:lnTo>
                  <a:lnTo>
                    <a:pt x="4848" y="6696"/>
                  </a:lnTo>
                  <a:lnTo>
                    <a:pt x="4848" y="6698"/>
                  </a:lnTo>
                  <a:lnTo>
                    <a:pt x="4843" y="6708"/>
                  </a:lnTo>
                  <a:lnTo>
                    <a:pt x="4843" y="6714"/>
                  </a:lnTo>
                  <a:lnTo>
                    <a:pt x="4839" y="6720"/>
                  </a:lnTo>
                  <a:lnTo>
                    <a:pt x="4836" y="6723"/>
                  </a:lnTo>
                  <a:lnTo>
                    <a:pt x="4834" y="6729"/>
                  </a:lnTo>
                  <a:lnTo>
                    <a:pt x="4834" y="6733"/>
                  </a:lnTo>
                  <a:lnTo>
                    <a:pt x="4830" y="6738"/>
                  </a:lnTo>
                  <a:lnTo>
                    <a:pt x="4830" y="6742"/>
                  </a:lnTo>
                  <a:lnTo>
                    <a:pt x="4824" y="6754"/>
                  </a:lnTo>
                  <a:lnTo>
                    <a:pt x="4824" y="6757"/>
                  </a:lnTo>
                  <a:lnTo>
                    <a:pt x="4822" y="6761"/>
                  </a:lnTo>
                  <a:lnTo>
                    <a:pt x="4822" y="6763"/>
                  </a:lnTo>
                  <a:lnTo>
                    <a:pt x="4818" y="6763"/>
                  </a:lnTo>
                  <a:lnTo>
                    <a:pt x="4818" y="6770"/>
                  </a:lnTo>
                  <a:lnTo>
                    <a:pt x="4815" y="6775"/>
                  </a:lnTo>
                  <a:lnTo>
                    <a:pt x="4815" y="6779"/>
                  </a:lnTo>
                  <a:lnTo>
                    <a:pt x="4812" y="6789"/>
                  </a:lnTo>
                  <a:lnTo>
                    <a:pt x="4808" y="6794"/>
                  </a:lnTo>
                  <a:lnTo>
                    <a:pt x="4806" y="6798"/>
                  </a:lnTo>
                  <a:lnTo>
                    <a:pt x="4806" y="6801"/>
                  </a:lnTo>
                  <a:lnTo>
                    <a:pt x="4803" y="6810"/>
                  </a:lnTo>
                  <a:lnTo>
                    <a:pt x="4799" y="6817"/>
                  </a:lnTo>
                  <a:lnTo>
                    <a:pt x="4794" y="6822"/>
                  </a:lnTo>
                  <a:lnTo>
                    <a:pt x="4794" y="6829"/>
                  </a:lnTo>
                  <a:lnTo>
                    <a:pt x="4790" y="6831"/>
                  </a:lnTo>
                  <a:lnTo>
                    <a:pt x="4787" y="6838"/>
                  </a:lnTo>
                  <a:lnTo>
                    <a:pt x="4787" y="6841"/>
                  </a:lnTo>
                  <a:lnTo>
                    <a:pt x="4784" y="6845"/>
                  </a:lnTo>
                  <a:lnTo>
                    <a:pt x="4784" y="6847"/>
                  </a:lnTo>
                  <a:lnTo>
                    <a:pt x="4778" y="6863"/>
                  </a:lnTo>
                  <a:lnTo>
                    <a:pt x="4775" y="6869"/>
                  </a:lnTo>
                  <a:lnTo>
                    <a:pt x="4771" y="6873"/>
                  </a:lnTo>
                  <a:lnTo>
                    <a:pt x="4766" y="6873"/>
                  </a:lnTo>
                  <a:lnTo>
                    <a:pt x="4766" y="6875"/>
                  </a:lnTo>
                  <a:lnTo>
                    <a:pt x="4762" y="6878"/>
                  </a:lnTo>
                  <a:lnTo>
                    <a:pt x="4762" y="6881"/>
                  </a:lnTo>
                  <a:lnTo>
                    <a:pt x="4759" y="6887"/>
                  </a:lnTo>
                  <a:lnTo>
                    <a:pt x="4756" y="6899"/>
                  </a:lnTo>
                  <a:lnTo>
                    <a:pt x="4753" y="6903"/>
                  </a:lnTo>
                  <a:lnTo>
                    <a:pt x="4753" y="6906"/>
                  </a:lnTo>
                  <a:lnTo>
                    <a:pt x="4750" y="6908"/>
                  </a:lnTo>
                  <a:lnTo>
                    <a:pt x="4738" y="6934"/>
                  </a:lnTo>
                  <a:lnTo>
                    <a:pt x="4738" y="6936"/>
                  </a:lnTo>
                  <a:lnTo>
                    <a:pt x="4734" y="6940"/>
                  </a:lnTo>
                  <a:lnTo>
                    <a:pt x="4731" y="6946"/>
                  </a:lnTo>
                  <a:lnTo>
                    <a:pt x="4729" y="6950"/>
                  </a:lnTo>
                  <a:lnTo>
                    <a:pt x="4719" y="6978"/>
                  </a:lnTo>
                  <a:lnTo>
                    <a:pt x="4719" y="6980"/>
                  </a:lnTo>
                  <a:lnTo>
                    <a:pt x="4715" y="6983"/>
                  </a:lnTo>
                  <a:lnTo>
                    <a:pt x="4710" y="6996"/>
                  </a:lnTo>
                  <a:lnTo>
                    <a:pt x="4710" y="6999"/>
                  </a:lnTo>
                  <a:lnTo>
                    <a:pt x="4706" y="7006"/>
                  </a:lnTo>
                  <a:lnTo>
                    <a:pt x="4706" y="7008"/>
                  </a:lnTo>
                  <a:lnTo>
                    <a:pt x="4703" y="7008"/>
                  </a:lnTo>
                  <a:lnTo>
                    <a:pt x="4697" y="7024"/>
                  </a:lnTo>
                  <a:lnTo>
                    <a:pt x="4685" y="7036"/>
                  </a:lnTo>
                  <a:lnTo>
                    <a:pt x="4685" y="7039"/>
                  </a:lnTo>
                  <a:lnTo>
                    <a:pt x="4682" y="7043"/>
                  </a:lnTo>
                  <a:lnTo>
                    <a:pt x="4682" y="7048"/>
                  </a:lnTo>
                  <a:lnTo>
                    <a:pt x="4678" y="7048"/>
                  </a:lnTo>
                  <a:lnTo>
                    <a:pt x="4678" y="7055"/>
                  </a:lnTo>
                  <a:lnTo>
                    <a:pt x="4675" y="7055"/>
                  </a:lnTo>
                  <a:lnTo>
                    <a:pt x="4675" y="7062"/>
                  </a:lnTo>
                  <a:lnTo>
                    <a:pt x="4669" y="7074"/>
                  </a:lnTo>
                  <a:lnTo>
                    <a:pt x="4666" y="7076"/>
                  </a:lnTo>
                  <a:lnTo>
                    <a:pt x="4657" y="7089"/>
                  </a:lnTo>
                  <a:lnTo>
                    <a:pt x="4657" y="7092"/>
                  </a:lnTo>
                  <a:lnTo>
                    <a:pt x="4650" y="7101"/>
                  </a:lnTo>
                  <a:lnTo>
                    <a:pt x="4641" y="7113"/>
                  </a:lnTo>
                  <a:lnTo>
                    <a:pt x="4638" y="7120"/>
                  </a:lnTo>
                  <a:lnTo>
                    <a:pt x="4635" y="7120"/>
                  </a:lnTo>
                  <a:lnTo>
                    <a:pt x="4635" y="7124"/>
                  </a:lnTo>
                  <a:lnTo>
                    <a:pt x="4631" y="7129"/>
                  </a:lnTo>
                  <a:lnTo>
                    <a:pt x="4629" y="7129"/>
                  </a:lnTo>
                  <a:lnTo>
                    <a:pt x="4629" y="7136"/>
                  </a:lnTo>
                  <a:lnTo>
                    <a:pt x="4626" y="7136"/>
                  </a:lnTo>
                  <a:lnTo>
                    <a:pt x="4622" y="7143"/>
                  </a:lnTo>
                  <a:lnTo>
                    <a:pt x="4619" y="7145"/>
                  </a:lnTo>
                  <a:lnTo>
                    <a:pt x="4613" y="7157"/>
                  </a:lnTo>
                  <a:lnTo>
                    <a:pt x="4610" y="7157"/>
                  </a:lnTo>
                  <a:lnTo>
                    <a:pt x="4610" y="7161"/>
                  </a:lnTo>
                  <a:lnTo>
                    <a:pt x="4607" y="7164"/>
                  </a:lnTo>
                  <a:lnTo>
                    <a:pt x="4607" y="7167"/>
                  </a:lnTo>
                  <a:lnTo>
                    <a:pt x="4601" y="7173"/>
                  </a:lnTo>
                  <a:lnTo>
                    <a:pt x="4601" y="7176"/>
                  </a:lnTo>
                  <a:lnTo>
                    <a:pt x="4594" y="7188"/>
                  </a:lnTo>
                  <a:lnTo>
                    <a:pt x="4591" y="7192"/>
                  </a:lnTo>
                  <a:lnTo>
                    <a:pt x="4591" y="7195"/>
                  </a:lnTo>
                  <a:lnTo>
                    <a:pt x="4585" y="7201"/>
                  </a:lnTo>
                  <a:lnTo>
                    <a:pt x="4585" y="7204"/>
                  </a:lnTo>
                  <a:lnTo>
                    <a:pt x="4575" y="7213"/>
                  </a:lnTo>
                  <a:lnTo>
                    <a:pt x="4570" y="7225"/>
                  </a:lnTo>
                  <a:lnTo>
                    <a:pt x="4566" y="7229"/>
                  </a:lnTo>
                  <a:lnTo>
                    <a:pt x="4564" y="7235"/>
                  </a:lnTo>
                  <a:lnTo>
                    <a:pt x="4557" y="7239"/>
                  </a:lnTo>
                  <a:lnTo>
                    <a:pt x="4557" y="7244"/>
                  </a:lnTo>
                  <a:lnTo>
                    <a:pt x="4548" y="7253"/>
                  </a:lnTo>
                  <a:lnTo>
                    <a:pt x="4545" y="7260"/>
                  </a:lnTo>
                  <a:lnTo>
                    <a:pt x="4538" y="7263"/>
                  </a:lnTo>
                  <a:lnTo>
                    <a:pt x="4536" y="7269"/>
                  </a:lnTo>
                  <a:lnTo>
                    <a:pt x="4536" y="7272"/>
                  </a:lnTo>
                  <a:lnTo>
                    <a:pt x="4526" y="7281"/>
                  </a:lnTo>
                  <a:lnTo>
                    <a:pt x="4521" y="7281"/>
                  </a:lnTo>
                  <a:lnTo>
                    <a:pt x="4521" y="7285"/>
                  </a:lnTo>
                  <a:lnTo>
                    <a:pt x="4517" y="7288"/>
                  </a:lnTo>
                  <a:lnTo>
                    <a:pt x="4517" y="7290"/>
                  </a:lnTo>
                  <a:lnTo>
                    <a:pt x="4514" y="7290"/>
                  </a:lnTo>
                  <a:lnTo>
                    <a:pt x="4514" y="7294"/>
                  </a:lnTo>
                  <a:lnTo>
                    <a:pt x="4512" y="7294"/>
                  </a:lnTo>
                  <a:lnTo>
                    <a:pt x="4508" y="7297"/>
                  </a:lnTo>
                  <a:lnTo>
                    <a:pt x="4508" y="7300"/>
                  </a:lnTo>
                  <a:lnTo>
                    <a:pt x="4496" y="7313"/>
                  </a:lnTo>
                  <a:lnTo>
                    <a:pt x="4493" y="7313"/>
                  </a:lnTo>
                  <a:lnTo>
                    <a:pt x="4493" y="7316"/>
                  </a:lnTo>
                  <a:lnTo>
                    <a:pt x="4484" y="7316"/>
                  </a:lnTo>
                  <a:lnTo>
                    <a:pt x="4486" y="7322"/>
                  </a:lnTo>
                  <a:lnTo>
                    <a:pt x="4484" y="7325"/>
                  </a:lnTo>
                  <a:lnTo>
                    <a:pt x="4480" y="7325"/>
                  </a:lnTo>
                  <a:lnTo>
                    <a:pt x="4480" y="7328"/>
                  </a:lnTo>
                  <a:lnTo>
                    <a:pt x="4474" y="7328"/>
                  </a:lnTo>
                  <a:lnTo>
                    <a:pt x="4474" y="7322"/>
                  </a:lnTo>
                  <a:lnTo>
                    <a:pt x="4470" y="7318"/>
                  </a:lnTo>
                  <a:lnTo>
                    <a:pt x="4468" y="7322"/>
                  </a:lnTo>
                  <a:lnTo>
                    <a:pt x="4465" y="7322"/>
                  </a:lnTo>
                  <a:lnTo>
                    <a:pt x="4461" y="7325"/>
                  </a:lnTo>
                  <a:lnTo>
                    <a:pt x="4465" y="7334"/>
                  </a:lnTo>
                  <a:lnTo>
                    <a:pt x="4458" y="7334"/>
                  </a:lnTo>
                  <a:lnTo>
                    <a:pt x="4456" y="7328"/>
                  </a:lnTo>
                  <a:lnTo>
                    <a:pt x="4449" y="7328"/>
                  </a:lnTo>
                  <a:lnTo>
                    <a:pt x="4452" y="7341"/>
                  </a:lnTo>
                  <a:lnTo>
                    <a:pt x="4442" y="7344"/>
                  </a:lnTo>
                  <a:lnTo>
                    <a:pt x="4437" y="7344"/>
                  </a:lnTo>
                  <a:lnTo>
                    <a:pt x="4440" y="7337"/>
                  </a:lnTo>
                  <a:lnTo>
                    <a:pt x="4437" y="7337"/>
                  </a:lnTo>
                  <a:lnTo>
                    <a:pt x="4433" y="7341"/>
                  </a:lnTo>
                  <a:lnTo>
                    <a:pt x="4428" y="7337"/>
                  </a:lnTo>
                  <a:lnTo>
                    <a:pt x="4428" y="7334"/>
                  </a:lnTo>
                  <a:lnTo>
                    <a:pt x="4437" y="7328"/>
                  </a:lnTo>
                  <a:lnTo>
                    <a:pt x="4433" y="7325"/>
                  </a:lnTo>
                  <a:lnTo>
                    <a:pt x="4424" y="7332"/>
                  </a:lnTo>
                  <a:lnTo>
                    <a:pt x="4424" y="7334"/>
                  </a:lnTo>
                  <a:lnTo>
                    <a:pt x="4414" y="7334"/>
                  </a:lnTo>
                  <a:lnTo>
                    <a:pt x="4414" y="7332"/>
                  </a:lnTo>
                  <a:lnTo>
                    <a:pt x="4412" y="7334"/>
                  </a:lnTo>
                  <a:lnTo>
                    <a:pt x="4409" y="7334"/>
                  </a:lnTo>
                  <a:lnTo>
                    <a:pt x="4412" y="7332"/>
                  </a:lnTo>
                  <a:lnTo>
                    <a:pt x="4409" y="7332"/>
                  </a:lnTo>
                  <a:lnTo>
                    <a:pt x="4409" y="7328"/>
                  </a:lnTo>
                  <a:lnTo>
                    <a:pt x="4405" y="7328"/>
                  </a:lnTo>
                  <a:lnTo>
                    <a:pt x="4405" y="7334"/>
                  </a:lnTo>
                  <a:lnTo>
                    <a:pt x="4409" y="7337"/>
                  </a:lnTo>
                  <a:lnTo>
                    <a:pt x="4409" y="7341"/>
                  </a:lnTo>
                  <a:lnTo>
                    <a:pt x="4400" y="7350"/>
                  </a:lnTo>
                  <a:lnTo>
                    <a:pt x="4400" y="7356"/>
                  </a:lnTo>
                  <a:lnTo>
                    <a:pt x="4396" y="7360"/>
                  </a:lnTo>
                  <a:lnTo>
                    <a:pt x="4390" y="7360"/>
                  </a:lnTo>
                  <a:lnTo>
                    <a:pt x="4381" y="7369"/>
                  </a:lnTo>
                  <a:lnTo>
                    <a:pt x="4381" y="7372"/>
                  </a:lnTo>
                  <a:lnTo>
                    <a:pt x="4368" y="7372"/>
                  </a:lnTo>
                  <a:lnTo>
                    <a:pt x="4363" y="7378"/>
                  </a:lnTo>
                  <a:lnTo>
                    <a:pt x="4363" y="7384"/>
                  </a:lnTo>
                  <a:lnTo>
                    <a:pt x="4356" y="7390"/>
                  </a:lnTo>
                  <a:lnTo>
                    <a:pt x="4356" y="7393"/>
                  </a:lnTo>
                  <a:lnTo>
                    <a:pt x="4347" y="7393"/>
                  </a:lnTo>
                  <a:lnTo>
                    <a:pt x="4347" y="7397"/>
                  </a:lnTo>
                  <a:lnTo>
                    <a:pt x="4331" y="7397"/>
                  </a:lnTo>
                  <a:lnTo>
                    <a:pt x="4331" y="7400"/>
                  </a:lnTo>
                  <a:lnTo>
                    <a:pt x="4328" y="7397"/>
                  </a:lnTo>
                  <a:lnTo>
                    <a:pt x="4316" y="7397"/>
                  </a:lnTo>
                  <a:lnTo>
                    <a:pt x="4316" y="7402"/>
                  </a:lnTo>
                  <a:lnTo>
                    <a:pt x="4309" y="7409"/>
                  </a:lnTo>
                  <a:lnTo>
                    <a:pt x="4303" y="7412"/>
                  </a:lnTo>
                  <a:lnTo>
                    <a:pt x="4300" y="7412"/>
                  </a:lnTo>
                  <a:lnTo>
                    <a:pt x="4300" y="7409"/>
                  </a:lnTo>
                  <a:lnTo>
                    <a:pt x="4297" y="7409"/>
                  </a:lnTo>
                  <a:lnTo>
                    <a:pt x="4297" y="7412"/>
                  </a:lnTo>
                  <a:lnTo>
                    <a:pt x="4293" y="7412"/>
                  </a:lnTo>
                  <a:lnTo>
                    <a:pt x="4293" y="7416"/>
                  </a:lnTo>
                  <a:lnTo>
                    <a:pt x="4288" y="7416"/>
                  </a:lnTo>
                  <a:lnTo>
                    <a:pt x="4288" y="7412"/>
                  </a:lnTo>
                  <a:lnTo>
                    <a:pt x="4284" y="7412"/>
                  </a:lnTo>
                  <a:lnTo>
                    <a:pt x="4284" y="7418"/>
                  </a:lnTo>
                  <a:lnTo>
                    <a:pt x="4281" y="7421"/>
                  </a:lnTo>
                  <a:lnTo>
                    <a:pt x="4265" y="7421"/>
                  </a:lnTo>
                  <a:lnTo>
                    <a:pt x="4263" y="7416"/>
                  </a:lnTo>
                  <a:lnTo>
                    <a:pt x="4260" y="7418"/>
                  </a:lnTo>
                  <a:lnTo>
                    <a:pt x="4260" y="7416"/>
                  </a:lnTo>
                  <a:lnTo>
                    <a:pt x="4253" y="7416"/>
                  </a:lnTo>
                  <a:lnTo>
                    <a:pt x="4253" y="7425"/>
                  </a:lnTo>
                  <a:lnTo>
                    <a:pt x="4251" y="7421"/>
                  </a:lnTo>
                  <a:lnTo>
                    <a:pt x="4251" y="7425"/>
                  </a:lnTo>
                  <a:lnTo>
                    <a:pt x="4241" y="7425"/>
                  </a:lnTo>
                  <a:lnTo>
                    <a:pt x="4235" y="7421"/>
                  </a:lnTo>
                  <a:lnTo>
                    <a:pt x="4232" y="7421"/>
                  </a:lnTo>
                  <a:lnTo>
                    <a:pt x="4232" y="7418"/>
                  </a:lnTo>
                  <a:lnTo>
                    <a:pt x="4220" y="7418"/>
                  </a:lnTo>
                  <a:lnTo>
                    <a:pt x="4220" y="7421"/>
                  </a:lnTo>
                  <a:lnTo>
                    <a:pt x="4216" y="7421"/>
                  </a:lnTo>
                  <a:lnTo>
                    <a:pt x="4216" y="7425"/>
                  </a:lnTo>
                  <a:lnTo>
                    <a:pt x="4220" y="7425"/>
                  </a:lnTo>
                  <a:lnTo>
                    <a:pt x="4220" y="7437"/>
                  </a:lnTo>
                  <a:lnTo>
                    <a:pt x="4223" y="7440"/>
                  </a:lnTo>
                  <a:lnTo>
                    <a:pt x="4220" y="7444"/>
                  </a:lnTo>
                  <a:lnTo>
                    <a:pt x="4220" y="7446"/>
                  </a:lnTo>
                  <a:lnTo>
                    <a:pt x="4213" y="7449"/>
                  </a:lnTo>
                  <a:lnTo>
                    <a:pt x="4213" y="7453"/>
                  </a:lnTo>
                  <a:lnTo>
                    <a:pt x="4211" y="7453"/>
                  </a:lnTo>
                  <a:lnTo>
                    <a:pt x="4204" y="7458"/>
                  </a:lnTo>
                  <a:lnTo>
                    <a:pt x="4201" y="7458"/>
                  </a:lnTo>
                  <a:lnTo>
                    <a:pt x="4197" y="7461"/>
                  </a:lnTo>
                  <a:lnTo>
                    <a:pt x="4195" y="7461"/>
                  </a:lnTo>
                  <a:lnTo>
                    <a:pt x="4192" y="7465"/>
                  </a:lnTo>
                  <a:lnTo>
                    <a:pt x="4186" y="7465"/>
                  </a:lnTo>
                  <a:lnTo>
                    <a:pt x="4186" y="7461"/>
                  </a:lnTo>
                  <a:lnTo>
                    <a:pt x="4176" y="7461"/>
                  </a:lnTo>
                  <a:lnTo>
                    <a:pt x="4176" y="7465"/>
                  </a:lnTo>
                  <a:lnTo>
                    <a:pt x="4174" y="7467"/>
                  </a:lnTo>
                  <a:lnTo>
                    <a:pt x="4174" y="7474"/>
                  </a:lnTo>
                  <a:lnTo>
                    <a:pt x="4170" y="7474"/>
                  </a:lnTo>
                  <a:lnTo>
                    <a:pt x="4170" y="7477"/>
                  </a:lnTo>
                  <a:lnTo>
                    <a:pt x="4167" y="7477"/>
                  </a:lnTo>
                  <a:lnTo>
                    <a:pt x="4164" y="7479"/>
                  </a:lnTo>
                  <a:lnTo>
                    <a:pt x="4160" y="7479"/>
                  </a:lnTo>
                  <a:lnTo>
                    <a:pt x="4160" y="7483"/>
                  </a:lnTo>
                  <a:lnTo>
                    <a:pt x="4158" y="7486"/>
                  </a:lnTo>
                  <a:lnTo>
                    <a:pt x="4155" y="7486"/>
                  </a:lnTo>
                  <a:lnTo>
                    <a:pt x="4155" y="7489"/>
                  </a:lnTo>
                  <a:lnTo>
                    <a:pt x="4151" y="7489"/>
                  </a:lnTo>
                  <a:lnTo>
                    <a:pt x="4151" y="7493"/>
                  </a:lnTo>
                  <a:lnTo>
                    <a:pt x="4148" y="7493"/>
                  </a:lnTo>
                  <a:lnTo>
                    <a:pt x="4146" y="7495"/>
                  </a:lnTo>
                  <a:lnTo>
                    <a:pt x="4142" y="7495"/>
                  </a:lnTo>
                  <a:lnTo>
                    <a:pt x="4142" y="7498"/>
                  </a:lnTo>
                  <a:lnTo>
                    <a:pt x="4136" y="7498"/>
                  </a:lnTo>
                  <a:lnTo>
                    <a:pt x="4136" y="7502"/>
                  </a:lnTo>
                  <a:lnTo>
                    <a:pt x="4132" y="7505"/>
                  </a:lnTo>
                  <a:lnTo>
                    <a:pt x="4127" y="7505"/>
                  </a:lnTo>
                  <a:lnTo>
                    <a:pt x="4127" y="7507"/>
                  </a:lnTo>
                  <a:lnTo>
                    <a:pt x="4123" y="7507"/>
                  </a:lnTo>
                  <a:lnTo>
                    <a:pt x="4123" y="7511"/>
                  </a:lnTo>
                  <a:lnTo>
                    <a:pt x="4123" y="7514"/>
                  </a:lnTo>
                  <a:lnTo>
                    <a:pt x="4123" y="7517"/>
                  </a:lnTo>
                  <a:lnTo>
                    <a:pt x="4083" y="7517"/>
                  </a:lnTo>
                  <a:lnTo>
                    <a:pt x="4086" y="7521"/>
                  </a:lnTo>
                  <a:lnTo>
                    <a:pt x="4086" y="7523"/>
                  </a:lnTo>
                  <a:lnTo>
                    <a:pt x="4076" y="7523"/>
                  </a:lnTo>
                  <a:lnTo>
                    <a:pt x="4076" y="7526"/>
                  </a:lnTo>
                  <a:lnTo>
                    <a:pt x="4074" y="7526"/>
                  </a:lnTo>
                  <a:lnTo>
                    <a:pt x="4074" y="7530"/>
                  </a:lnTo>
                  <a:lnTo>
                    <a:pt x="4070" y="7533"/>
                  </a:lnTo>
                  <a:lnTo>
                    <a:pt x="4067" y="7539"/>
                  </a:lnTo>
                  <a:lnTo>
                    <a:pt x="4064" y="7539"/>
                  </a:lnTo>
                  <a:lnTo>
                    <a:pt x="4060" y="7542"/>
                  </a:lnTo>
                  <a:lnTo>
                    <a:pt x="4055" y="7542"/>
                  </a:lnTo>
                  <a:lnTo>
                    <a:pt x="4048" y="7545"/>
                  </a:lnTo>
                  <a:lnTo>
                    <a:pt x="4048" y="7549"/>
                  </a:lnTo>
                  <a:lnTo>
                    <a:pt x="4046" y="7549"/>
                  </a:lnTo>
                  <a:lnTo>
                    <a:pt x="4046" y="7551"/>
                  </a:lnTo>
                  <a:lnTo>
                    <a:pt x="4042" y="7551"/>
                  </a:lnTo>
                  <a:lnTo>
                    <a:pt x="4042" y="7561"/>
                  </a:lnTo>
                  <a:lnTo>
                    <a:pt x="4030" y="7567"/>
                  </a:lnTo>
                  <a:lnTo>
                    <a:pt x="4030" y="7573"/>
                  </a:lnTo>
                  <a:lnTo>
                    <a:pt x="4020" y="7582"/>
                  </a:lnTo>
                  <a:lnTo>
                    <a:pt x="4018" y="7582"/>
                  </a:lnTo>
                  <a:lnTo>
                    <a:pt x="4014" y="7589"/>
                  </a:lnTo>
                  <a:lnTo>
                    <a:pt x="4008" y="7589"/>
                  </a:lnTo>
                  <a:lnTo>
                    <a:pt x="4005" y="7591"/>
                  </a:lnTo>
                  <a:lnTo>
                    <a:pt x="4005" y="7589"/>
                  </a:lnTo>
                  <a:lnTo>
                    <a:pt x="3993" y="7591"/>
                  </a:lnTo>
                  <a:lnTo>
                    <a:pt x="3990" y="7591"/>
                  </a:lnTo>
                  <a:lnTo>
                    <a:pt x="3990" y="7589"/>
                  </a:lnTo>
                  <a:lnTo>
                    <a:pt x="3986" y="7589"/>
                  </a:lnTo>
                  <a:lnTo>
                    <a:pt x="3986" y="7591"/>
                  </a:lnTo>
                  <a:lnTo>
                    <a:pt x="3977" y="7591"/>
                  </a:lnTo>
                  <a:lnTo>
                    <a:pt x="3971" y="7586"/>
                  </a:lnTo>
                  <a:lnTo>
                    <a:pt x="3962" y="7586"/>
                  </a:lnTo>
                  <a:lnTo>
                    <a:pt x="3962" y="7591"/>
                  </a:lnTo>
                  <a:lnTo>
                    <a:pt x="3965" y="7591"/>
                  </a:lnTo>
                  <a:lnTo>
                    <a:pt x="3965" y="7605"/>
                  </a:lnTo>
                  <a:lnTo>
                    <a:pt x="3962" y="7607"/>
                  </a:lnTo>
                  <a:lnTo>
                    <a:pt x="3955" y="7610"/>
                  </a:lnTo>
                  <a:lnTo>
                    <a:pt x="3955" y="7614"/>
                  </a:lnTo>
                  <a:lnTo>
                    <a:pt x="3953" y="7614"/>
                  </a:lnTo>
                  <a:lnTo>
                    <a:pt x="3953" y="7617"/>
                  </a:lnTo>
                  <a:lnTo>
                    <a:pt x="3925" y="7644"/>
                  </a:lnTo>
                  <a:lnTo>
                    <a:pt x="3922" y="7644"/>
                  </a:lnTo>
                  <a:lnTo>
                    <a:pt x="3915" y="7656"/>
                  </a:lnTo>
                  <a:lnTo>
                    <a:pt x="3903" y="7670"/>
                  </a:lnTo>
                  <a:lnTo>
                    <a:pt x="3899" y="7670"/>
                  </a:lnTo>
                  <a:lnTo>
                    <a:pt x="3887" y="7682"/>
                  </a:lnTo>
                  <a:lnTo>
                    <a:pt x="3887" y="7684"/>
                  </a:lnTo>
                  <a:lnTo>
                    <a:pt x="3885" y="7684"/>
                  </a:lnTo>
                  <a:lnTo>
                    <a:pt x="3878" y="7691"/>
                  </a:lnTo>
                  <a:lnTo>
                    <a:pt x="3878" y="7694"/>
                  </a:lnTo>
                  <a:lnTo>
                    <a:pt x="3875" y="7698"/>
                  </a:lnTo>
                  <a:lnTo>
                    <a:pt x="3871" y="7698"/>
                  </a:lnTo>
                  <a:lnTo>
                    <a:pt x="3871" y="7700"/>
                  </a:lnTo>
                  <a:lnTo>
                    <a:pt x="3869" y="7700"/>
                  </a:lnTo>
                  <a:lnTo>
                    <a:pt x="3866" y="7707"/>
                  </a:lnTo>
                  <a:lnTo>
                    <a:pt x="3841" y="7731"/>
                  </a:lnTo>
                  <a:lnTo>
                    <a:pt x="3838" y="7738"/>
                  </a:lnTo>
                  <a:lnTo>
                    <a:pt x="3831" y="7744"/>
                  </a:lnTo>
                  <a:lnTo>
                    <a:pt x="3829" y="7744"/>
                  </a:lnTo>
                  <a:lnTo>
                    <a:pt x="3816" y="7756"/>
                  </a:lnTo>
                  <a:lnTo>
                    <a:pt x="3810" y="7766"/>
                  </a:lnTo>
                  <a:lnTo>
                    <a:pt x="3806" y="7766"/>
                  </a:lnTo>
                  <a:lnTo>
                    <a:pt x="3801" y="7771"/>
                  </a:lnTo>
                  <a:lnTo>
                    <a:pt x="3797" y="7778"/>
                  </a:lnTo>
                  <a:lnTo>
                    <a:pt x="3769" y="7806"/>
                  </a:lnTo>
                  <a:lnTo>
                    <a:pt x="3766" y="7806"/>
                  </a:lnTo>
                  <a:lnTo>
                    <a:pt x="3764" y="7812"/>
                  </a:lnTo>
                  <a:lnTo>
                    <a:pt x="3757" y="7818"/>
                  </a:lnTo>
                  <a:lnTo>
                    <a:pt x="3754" y="7818"/>
                  </a:lnTo>
                  <a:lnTo>
                    <a:pt x="3748" y="7827"/>
                  </a:lnTo>
                  <a:lnTo>
                    <a:pt x="3708" y="7868"/>
                  </a:lnTo>
                  <a:lnTo>
                    <a:pt x="3708" y="7871"/>
                  </a:lnTo>
                  <a:lnTo>
                    <a:pt x="3701" y="7871"/>
                  </a:lnTo>
                  <a:lnTo>
                    <a:pt x="3692" y="7880"/>
                  </a:lnTo>
                  <a:lnTo>
                    <a:pt x="3692" y="7884"/>
                  </a:lnTo>
                  <a:lnTo>
                    <a:pt x="3689" y="7884"/>
                  </a:lnTo>
                  <a:lnTo>
                    <a:pt x="3685" y="7887"/>
                  </a:lnTo>
                  <a:lnTo>
                    <a:pt x="3685" y="7889"/>
                  </a:lnTo>
                  <a:lnTo>
                    <a:pt x="3661" y="7915"/>
                  </a:lnTo>
                  <a:lnTo>
                    <a:pt x="3657" y="7915"/>
                  </a:lnTo>
                  <a:lnTo>
                    <a:pt x="3657" y="7917"/>
                  </a:lnTo>
                  <a:lnTo>
                    <a:pt x="3654" y="7917"/>
                  </a:lnTo>
                  <a:lnTo>
                    <a:pt x="3645" y="7927"/>
                  </a:lnTo>
                  <a:lnTo>
                    <a:pt x="3642" y="7933"/>
                  </a:lnTo>
                  <a:lnTo>
                    <a:pt x="3642" y="7936"/>
                  </a:lnTo>
                  <a:lnTo>
                    <a:pt x="3640" y="7936"/>
                  </a:lnTo>
                  <a:lnTo>
                    <a:pt x="3636" y="7940"/>
                  </a:lnTo>
                  <a:lnTo>
                    <a:pt x="3633" y="7945"/>
                  </a:lnTo>
                  <a:lnTo>
                    <a:pt x="3631" y="7949"/>
                  </a:lnTo>
                  <a:lnTo>
                    <a:pt x="3627" y="7949"/>
                  </a:lnTo>
                  <a:lnTo>
                    <a:pt x="3615" y="7961"/>
                  </a:lnTo>
                  <a:lnTo>
                    <a:pt x="3615" y="7964"/>
                  </a:lnTo>
                  <a:lnTo>
                    <a:pt x="3608" y="7971"/>
                  </a:lnTo>
                  <a:lnTo>
                    <a:pt x="3605" y="7971"/>
                  </a:lnTo>
                  <a:lnTo>
                    <a:pt x="3596" y="7980"/>
                  </a:lnTo>
                  <a:lnTo>
                    <a:pt x="3596" y="7983"/>
                  </a:lnTo>
                  <a:lnTo>
                    <a:pt x="3589" y="7987"/>
                  </a:lnTo>
                  <a:lnTo>
                    <a:pt x="3568" y="8008"/>
                  </a:lnTo>
                  <a:lnTo>
                    <a:pt x="3565" y="8008"/>
                  </a:lnTo>
                  <a:lnTo>
                    <a:pt x="3565" y="8011"/>
                  </a:lnTo>
                  <a:lnTo>
                    <a:pt x="3561" y="8014"/>
                  </a:lnTo>
                  <a:lnTo>
                    <a:pt x="3559" y="8020"/>
                  </a:lnTo>
                  <a:lnTo>
                    <a:pt x="3552" y="8026"/>
                  </a:lnTo>
                  <a:lnTo>
                    <a:pt x="3547" y="8029"/>
                  </a:lnTo>
                  <a:lnTo>
                    <a:pt x="3543" y="8033"/>
                  </a:lnTo>
                  <a:lnTo>
                    <a:pt x="3537" y="8036"/>
                  </a:lnTo>
                  <a:lnTo>
                    <a:pt x="3533" y="8038"/>
                  </a:lnTo>
                  <a:lnTo>
                    <a:pt x="3533" y="8042"/>
                  </a:lnTo>
                  <a:lnTo>
                    <a:pt x="3524" y="8050"/>
                  </a:lnTo>
                  <a:lnTo>
                    <a:pt x="3521" y="8050"/>
                  </a:lnTo>
                  <a:lnTo>
                    <a:pt x="3519" y="8057"/>
                  </a:lnTo>
                  <a:lnTo>
                    <a:pt x="3512" y="8064"/>
                  </a:lnTo>
                  <a:lnTo>
                    <a:pt x="3505" y="8066"/>
                  </a:lnTo>
                  <a:lnTo>
                    <a:pt x="3496" y="8076"/>
                  </a:lnTo>
                  <a:lnTo>
                    <a:pt x="3496" y="8078"/>
                  </a:lnTo>
                  <a:lnTo>
                    <a:pt x="3493" y="8082"/>
                  </a:lnTo>
                  <a:lnTo>
                    <a:pt x="3481" y="8092"/>
                  </a:lnTo>
                  <a:lnTo>
                    <a:pt x="3447" y="8125"/>
                  </a:lnTo>
                  <a:lnTo>
                    <a:pt x="3440" y="8129"/>
                  </a:lnTo>
                  <a:lnTo>
                    <a:pt x="3438" y="8132"/>
                  </a:lnTo>
                  <a:lnTo>
                    <a:pt x="3435" y="8138"/>
                  </a:lnTo>
                  <a:lnTo>
                    <a:pt x="3428" y="8141"/>
                  </a:lnTo>
                  <a:lnTo>
                    <a:pt x="3410" y="8160"/>
                  </a:lnTo>
                  <a:lnTo>
                    <a:pt x="3400" y="8166"/>
                  </a:lnTo>
                  <a:lnTo>
                    <a:pt x="3384" y="8181"/>
                  </a:lnTo>
                  <a:lnTo>
                    <a:pt x="3375" y="8188"/>
                  </a:lnTo>
                  <a:lnTo>
                    <a:pt x="3354" y="8213"/>
                  </a:lnTo>
                  <a:lnTo>
                    <a:pt x="3344" y="8218"/>
                  </a:lnTo>
                  <a:lnTo>
                    <a:pt x="3344" y="8222"/>
                  </a:lnTo>
                  <a:lnTo>
                    <a:pt x="3338" y="8225"/>
                  </a:lnTo>
                  <a:lnTo>
                    <a:pt x="3319" y="8243"/>
                  </a:lnTo>
                  <a:lnTo>
                    <a:pt x="3316" y="8243"/>
                  </a:lnTo>
                  <a:lnTo>
                    <a:pt x="3316" y="8246"/>
                  </a:lnTo>
                  <a:lnTo>
                    <a:pt x="3314" y="8246"/>
                  </a:lnTo>
                  <a:lnTo>
                    <a:pt x="3314" y="8250"/>
                  </a:lnTo>
                  <a:lnTo>
                    <a:pt x="3310" y="8250"/>
                  </a:lnTo>
                  <a:lnTo>
                    <a:pt x="3307" y="8253"/>
                  </a:lnTo>
                  <a:lnTo>
                    <a:pt x="3307" y="8255"/>
                  </a:lnTo>
                  <a:lnTo>
                    <a:pt x="3304" y="8255"/>
                  </a:lnTo>
                  <a:lnTo>
                    <a:pt x="3304" y="8259"/>
                  </a:lnTo>
                  <a:lnTo>
                    <a:pt x="3300" y="8259"/>
                  </a:lnTo>
                  <a:lnTo>
                    <a:pt x="3298" y="8262"/>
                  </a:lnTo>
                  <a:lnTo>
                    <a:pt x="3298" y="8265"/>
                  </a:lnTo>
                  <a:lnTo>
                    <a:pt x="3295" y="8265"/>
                  </a:lnTo>
                  <a:lnTo>
                    <a:pt x="3286" y="8274"/>
                  </a:lnTo>
                  <a:lnTo>
                    <a:pt x="3282" y="8274"/>
                  </a:lnTo>
                  <a:lnTo>
                    <a:pt x="3279" y="8278"/>
                  </a:lnTo>
                  <a:lnTo>
                    <a:pt x="3279" y="8281"/>
                  </a:lnTo>
                  <a:lnTo>
                    <a:pt x="3276" y="8281"/>
                  </a:lnTo>
                  <a:lnTo>
                    <a:pt x="3270" y="8287"/>
                  </a:lnTo>
                  <a:lnTo>
                    <a:pt x="3267" y="8287"/>
                  </a:lnTo>
                  <a:lnTo>
                    <a:pt x="3267" y="8290"/>
                  </a:lnTo>
                  <a:lnTo>
                    <a:pt x="3260" y="8297"/>
                  </a:lnTo>
                  <a:lnTo>
                    <a:pt x="3254" y="8297"/>
                  </a:lnTo>
                  <a:lnTo>
                    <a:pt x="3254" y="8299"/>
                  </a:lnTo>
                  <a:lnTo>
                    <a:pt x="3251" y="8302"/>
                  </a:lnTo>
                  <a:lnTo>
                    <a:pt x="3251" y="8306"/>
                  </a:lnTo>
                  <a:lnTo>
                    <a:pt x="3245" y="8309"/>
                  </a:lnTo>
                  <a:lnTo>
                    <a:pt x="3239" y="8315"/>
                  </a:lnTo>
                  <a:lnTo>
                    <a:pt x="3230" y="8321"/>
                  </a:lnTo>
                  <a:lnTo>
                    <a:pt x="3223" y="8325"/>
                  </a:lnTo>
                  <a:lnTo>
                    <a:pt x="3221" y="8330"/>
                  </a:lnTo>
                  <a:lnTo>
                    <a:pt x="3217" y="8330"/>
                  </a:lnTo>
                  <a:lnTo>
                    <a:pt x="3205" y="8342"/>
                  </a:lnTo>
                  <a:lnTo>
                    <a:pt x="3202" y="8342"/>
                  </a:lnTo>
                  <a:lnTo>
                    <a:pt x="3198" y="8346"/>
                  </a:lnTo>
                  <a:lnTo>
                    <a:pt x="3193" y="8349"/>
                  </a:lnTo>
                  <a:lnTo>
                    <a:pt x="3179" y="8361"/>
                  </a:lnTo>
                  <a:lnTo>
                    <a:pt x="3174" y="8365"/>
                  </a:lnTo>
                  <a:lnTo>
                    <a:pt x="3170" y="8367"/>
                  </a:lnTo>
                  <a:lnTo>
                    <a:pt x="3170" y="8365"/>
                  </a:lnTo>
                  <a:lnTo>
                    <a:pt x="3167" y="8367"/>
                  </a:lnTo>
                  <a:lnTo>
                    <a:pt x="3165" y="8367"/>
                  </a:lnTo>
                  <a:lnTo>
                    <a:pt x="3155" y="8377"/>
                  </a:lnTo>
                  <a:lnTo>
                    <a:pt x="3151" y="8377"/>
                  </a:lnTo>
                  <a:lnTo>
                    <a:pt x="3149" y="8379"/>
                  </a:lnTo>
                  <a:lnTo>
                    <a:pt x="3142" y="8383"/>
                  </a:lnTo>
                  <a:lnTo>
                    <a:pt x="3139" y="8386"/>
                  </a:lnTo>
                  <a:lnTo>
                    <a:pt x="3137" y="8386"/>
                  </a:lnTo>
                  <a:lnTo>
                    <a:pt x="3137" y="8388"/>
                  </a:lnTo>
                  <a:lnTo>
                    <a:pt x="3133" y="8392"/>
                  </a:lnTo>
                  <a:lnTo>
                    <a:pt x="3133" y="8395"/>
                  </a:lnTo>
                  <a:lnTo>
                    <a:pt x="3123" y="8398"/>
                  </a:lnTo>
                  <a:lnTo>
                    <a:pt x="3111" y="8398"/>
                  </a:lnTo>
                  <a:lnTo>
                    <a:pt x="3109" y="8402"/>
                  </a:lnTo>
                  <a:lnTo>
                    <a:pt x="3105" y="8398"/>
                  </a:lnTo>
                  <a:lnTo>
                    <a:pt x="3109" y="8398"/>
                  </a:lnTo>
                  <a:lnTo>
                    <a:pt x="3111" y="8395"/>
                  </a:lnTo>
                  <a:lnTo>
                    <a:pt x="3114" y="8395"/>
                  </a:lnTo>
                  <a:lnTo>
                    <a:pt x="3114" y="8392"/>
                  </a:lnTo>
                  <a:lnTo>
                    <a:pt x="3118" y="8392"/>
                  </a:lnTo>
                  <a:lnTo>
                    <a:pt x="3118" y="8388"/>
                  </a:lnTo>
                  <a:lnTo>
                    <a:pt x="3121" y="8388"/>
                  </a:lnTo>
                  <a:lnTo>
                    <a:pt x="3121" y="8386"/>
                  </a:lnTo>
                  <a:lnTo>
                    <a:pt x="3114" y="8374"/>
                  </a:lnTo>
                  <a:lnTo>
                    <a:pt x="3111" y="8370"/>
                  </a:lnTo>
                  <a:lnTo>
                    <a:pt x="3071" y="8398"/>
                  </a:lnTo>
                  <a:lnTo>
                    <a:pt x="3074" y="8402"/>
                  </a:lnTo>
                  <a:lnTo>
                    <a:pt x="3065" y="8407"/>
                  </a:lnTo>
                  <a:lnTo>
                    <a:pt x="3081" y="8426"/>
                  </a:lnTo>
                  <a:lnTo>
                    <a:pt x="3069" y="8435"/>
                  </a:lnTo>
                  <a:lnTo>
                    <a:pt x="3050" y="8414"/>
                  </a:lnTo>
                  <a:lnTo>
                    <a:pt x="3037" y="8432"/>
                  </a:lnTo>
                  <a:lnTo>
                    <a:pt x="3050" y="8448"/>
                  </a:lnTo>
                  <a:lnTo>
                    <a:pt x="3044" y="8451"/>
                  </a:lnTo>
                  <a:lnTo>
                    <a:pt x="3046" y="8454"/>
                  </a:lnTo>
                  <a:lnTo>
                    <a:pt x="3056" y="8451"/>
                  </a:lnTo>
                  <a:lnTo>
                    <a:pt x="3062" y="8444"/>
                  </a:lnTo>
                  <a:lnTo>
                    <a:pt x="3065" y="8448"/>
                  </a:lnTo>
                  <a:lnTo>
                    <a:pt x="3065" y="8451"/>
                  </a:lnTo>
                  <a:lnTo>
                    <a:pt x="3062" y="8451"/>
                  </a:lnTo>
                  <a:lnTo>
                    <a:pt x="3065" y="8454"/>
                  </a:lnTo>
                  <a:lnTo>
                    <a:pt x="3062" y="8458"/>
                  </a:lnTo>
                  <a:lnTo>
                    <a:pt x="3053" y="8460"/>
                  </a:lnTo>
                  <a:lnTo>
                    <a:pt x="3046" y="8460"/>
                  </a:lnTo>
                  <a:lnTo>
                    <a:pt x="3050" y="8463"/>
                  </a:lnTo>
                  <a:lnTo>
                    <a:pt x="3046" y="8463"/>
                  </a:lnTo>
                  <a:lnTo>
                    <a:pt x="3046" y="8460"/>
                  </a:lnTo>
                  <a:lnTo>
                    <a:pt x="3044" y="8460"/>
                  </a:lnTo>
                  <a:lnTo>
                    <a:pt x="3044" y="8463"/>
                  </a:lnTo>
                  <a:lnTo>
                    <a:pt x="3037" y="8467"/>
                  </a:lnTo>
                  <a:lnTo>
                    <a:pt x="3028" y="8448"/>
                  </a:lnTo>
                  <a:lnTo>
                    <a:pt x="3022" y="8448"/>
                  </a:lnTo>
                  <a:lnTo>
                    <a:pt x="3022" y="8454"/>
                  </a:lnTo>
                  <a:lnTo>
                    <a:pt x="3025" y="8458"/>
                  </a:lnTo>
                  <a:lnTo>
                    <a:pt x="3028" y="8463"/>
                  </a:lnTo>
                  <a:lnTo>
                    <a:pt x="3025" y="8472"/>
                  </a:lnTo>
                  <a:lnTo>
                    <a:pt x="3025" y="8470"/>
                  </a:lnTo>
                  <a:lnTo>
                    <a:pt x="3022" y="8470"/>
                  </a:lnTo>
                  <a:lnTo>
                    <a:pt x="3022" y="8467"/>
                  </a:lnTo>
                  <a:lnTo>
                    <a:pt x="3018" y="8467"/>
                  </a:lnTo>
                  <a:lnTo>
                    <a:pt x="3018" y="8470"/>
                  </a:lnTo>
                  <a:lnTo>
                    <a:pt x="3013" y="8470"/>
                  </a:lnTo>
                  <a:lnTo>
                    <a:pt x="3013" y="8472"/>
                  </a:lnTo>
                  <a:lnTo>
                    <a:pt x="3009" y="8476"/>
                  </a:lnTo>
                  <a:lnTo>
                    <a:pt x="3004" y="8476"/>
                  </a:lnTo>
                  <a:lnTo>
                    <a:pt x="3000" y="8479"/>
                  </a:lnTo>
                  <a:lnTo>
                    <a:pt x="2997" y="8479"/>
                  </a:lnTo>
                  <a:lnTo>
                    <a:pt x="2994" y="8482"/>
                  </a:lnTo>
                  <a:lnTo>
                    <a:pt x="2990" y="8482"/>
                  </a:lnTo>
                  <a:lnTo>
                    <a:pt x="2990" y="8486"/>
                  </a:lnTo>
                  <a:lnTo>
                    <a:pt x="2978" y="8498"/>
                  </a:lnTo>
                  <a:lnTo>
                    <a:pt x="2976" y="8498"/>
                  </a:lnTo>
                  <a:lnTo>
                    <a:pt x="2976" y="8500"/>
                  </a:lnTo>
                  <a:lnTo>
                    <a:pt x="2972" y="8500"/>
                  </a:lnTo>
                  <a:lnTo>
                    <a:pt x="2969" y="8504"/>
                  </a:lnTo>
                  <a:lnTo>
                    <a:pt x="2966" y="8504"/>
                  </a:lnTo>
                  <a:lnTo>
                    <a:pt x="2966" y="8507"/>
                  </a:lnTo>
                  <a:lnTo>
                    <a:pt x="2962" y="8507"/>
                  </a:lnTo>
                  <a:lnTo>
                    <a:pt x="2962" y="8510"/>
                  </a:lnTo>
                  <a:lnTo>
                    <a:pt x="2960" y="8510"/>
                  </a:lnTo>
                  <a:lnTo>
                    <a:pt x="2960" y="8514"/>
                  </a:lnTo>
                  <a:lnTo>
                    <a:pt x="2950" y="8514"/>
                  </a:lnTo>
                  <a:lnTo>
                    <a:pt x="2948" y="8516"/>
                  </a:lnTo>
                  <a:lnTo>
                    <a:pt x="2948" y="8519"/>
                  </a:lnTo>
                  <a:lnTo>
                    <a:pt x="2941" y="8519"/>
                  </a:lnTo>
                  <a:lnTo>
                    <a:pt x="2938" y="8523"/>
                  </a:lnTo>
                  <a:lnTo>
                    <a:pt x="2934" y="8523"/>
                  </a:lnTo>
                  <a:lnTo>
                    <a:pt x="2934" y="8526"/>
                  </a:lnTo>
                  <a:lnTo>
                    <a:pt x="2929" y="8526"/>
                  </a:lnTo>
                  <a:lnTo>
                    <a:pt x="2925" y="8528"/>
                  </a:lnTo>
                  <a:lnTo>
                    <a:pt x="2922" y="8528"/>
                  </a:lnTo>
                  <a:lnTo>
                    <a:pt x="2920" y="8532"/>
                  </a:lnTo>
                  <a:lnTo>
                    <a:pt x="2910" y="8532"/>
                  </a:lnTo>
                  <a:lnTo>
                    <a:pt x="2906" y="8535"/>
                  </a:lnTo>
                  <a:lnTo>
                    <a:pt x="2901" y="8535"/>
                  </a:lnTo>
                  <a:lnTo>
                    <a:pt x="2901" y="8538"/>
                  </a:lnTo>
                  <a:lnTo>
                    <a:pt x="2894" y="8538"/>
                  </a:lnTo>
                  <a:lnTo>
                    <a:pt x="2892" y="8542"/>
                  </a:lnTo>
                  <a:lnTo>
                    <a:pt x="2885" y="8542"/>
                  </a:lnTo>
                  <a:lnTo>
                    <a:pt x="2882" y="8544"/>
                  </a:lnTo>
                  <a:lnTo>
                    <a:pt x="2867" y="8544"/>
                  </a:lnTo>
                  <a:lnTo>
                    <a:pt x="2867" y="8547"/>
                  </a:lnTo>
                  <a:lnTo>
                    <a:pt x="2851" y="8547"/>
                  </a:lnTo>
                  <a:lnTo>
                    <a:pt x="2848" y="8551"/>
                  </a:lnTo>
                  <a:lnTo>
                    <a:pt x="2839" y="8551"/>
                  </a:lnTo>
                  <a:lnTo>
                    <a:pt x="2836" y="8554"/>
                  </a:lnTo>
                  <a:lnTo>
                    <a:pt x="2827" y="8554"/>
                  </a:lnTo>
                  <a:lnTo>
                    <a:pt x="2823" y="8551"/>
                  </a:lnTo>
                  <a:lnTo>
                    <a:pt x="2817" y="8547"/>
                  </a:lnTo>
                  <a:lnTo>
                    <a:pt x="2817" y="8544"/>
                  </a:lnTo>
                  <a:lnTo>
                    <a:pt x="2811" y="8544"/>
                  </a:lnTo>
                  <a:lnTo>
                    <a:pt x="2808" y="8542"/>
                  </a:lnTo>
                  <a:lnTo>
                    <a:pt x="2804" y="8544"/>
                  </a:lnTo>
                  <a:lnTo>
                    <a:pt x="2789" y="8544"/>
                  </a:lnTo>
                  <a:lnTo>
                    <a:pt x="2789" y="8542"/>
                  </a:lnTo>
                  <a:lnTo>
                    <a:pt x="2777" y="8542"/>
                  </a:lnTo>
                  <a:lnTo>
                    <a:pt x="2773" y="8544"/>
                  </a:lnTo>
                  <a:lnTo>
                    <a:pt x="2759" y="8544"/>
                  </a:lnTo>
                  <a:lnTo>
                    <a:pt x="2759" y="8547"/>
                  </a:lnTo>
                  <a:lnTo>
                    <a:pt x="2755" y="8547"/>
                  </a:lnTo>
                  <a:lnTo>
                    <a:pt x="2755" y="8551"/>
                  </a:lnTo>
                  <a:lnTo>
                    <a:pt x="2752" y="8551"/>
                  </a:lnTo>
                  <a:lnTo>
                    <a:pt x="2745" y="8554"/>
                  </a:lnTo>
                  <a:lnTo>
                    <a:pt x="2740" y="8554"/>
                  </a:lnTo>
                  <a:lnTo>
                    <a:pt x="2736" y="8556"/>
                  </a:lnTo>
                  <a:lnTo>
                    <a:pt x="2733" y="8556"/>
                  </a:lnTo>
                  <a:lnTo>
                    <a:pt x="2733" y="8560"/>
                  </a:lnTo>
                  <a:lnTo>
                    <a:pt x="2727" y="8560"/>
                  </a:lnTo>
                  <a:lnTo>
                    <a:pt x="2724" y="8563"/>
                  </a:lnTo>
                  <a:lnTo>
                    <a:pt x="2717" y="8563"/>
                  </a:lnTo>
                  <a:lnTo>
                    <a:pt x="2712" y="8569"/>
                  </a:lnTo>
                  <a:lnTo>
                    <a:pt x="2708" y="8569"/>
                  </a:lnTo>
                  <a:lnTo>
                    <a:pt x="2705" y="8572"/>
                  </a:lnTo>
                  <a:lnTo>
                    <a:pt x="2703" y="8572"/>
                  </a:lnTo>
                  <a:lnTo>
                    <a:pt x="2696" y="8575"/>
                  </a:lnTo>
                  <a:lnTo>
                    <a:pt x="2690" y="8575"/>
                  </a:lnTo>
                  <a:lnTo>
                    <a:pt x="2687" y="8579"/>
                  </a:lnTo>
                  <a:lnTo>
                    <a:pt x="2680" y="8579"/>
                  </a:lnTo>
                  <a:lnTo>
                    <a:pt x="2678" y="8581"/>
                  </a:lnTo>
                  <a:lnTo>
                    <a:pt x="2668" y="8581"/>
                  </a:lnTo>
                  <a:lnTo>
                    <a:pt x="2666" y="8584"/>
                  </a:lnTo>
                  <a:lnTo>
                    <a:pt x="2647" y="8584"/>
                  </a:lnTo>
                  <a:lnTo>
                    <a:pt x="2640" y="8591"/>
                  </a:lnTo>
                  <a:lnTo>
                    <a:pt x="2618" y="8591"/>
                  </a:lnTo>
                  <a:lnTo>
                    <a:pt x="2618" y="8588"/>
                  </a:lnTo>
                  <a:lnTo>
                    <a:pt x="2615" y="8591"/>
                  </a:lnTo>
                  <a:lnTo>
                    <a:pt x="2596" y="8591"/>
                  </a:lnTo>
                  <a:lnTo>
                    <a:pt x="2594" y="8593"/>
                  </a:lnTo>
                  <a:lnTo>
                    <a:pt x="2575" y="8593"/>
                  </a:lnTo>
                  <a:lnTo>
                    <a:pt x="2571" y="8597"/>
                  </a:lnTo>
                  <a:lnTo>
                    <a:pt x="2568" y="8593"/>
                  </a:lnTo>
                  <a:lnTo>
                    <a:pt x="2562" y="8593"/>
                  </a:lnTo>
                  <a:lnTo>
                    <a:pt x="2562" y="8597"/>
                  </a:lnTo>
                  <a:lnTo>
                    <a:pt x="2543" y="8597"/>
                  </a:lnTo>
                  <a:lnTo>
                    <a:pt x="2543" y="8593"/>
                  </a:lnTo>
                  <a:lnTo>
                    <a:pt x="2540" y="8591"/>
                  </a:lnTo>
                  <a:lnTo>
                    <a:pt x="2540" y="8588"/>
                  </a:lnTo>
                  <a:lnTo>
                    <a:pt x="2538" y="8588"/>
                  </a:lnTo>
                  <a:lnTo>
                    <a:pt x="2534" y="8584"/>
                  </a:lnTo>
                  <a:lnTo>
                    <a:pt x="2534" y="8581"/>
                  </a:lnTo>
                  <a:lnTo>
                    <a:pt x="2531" y="8581"/>
                  </a:lnTo>
                  <a:lnTo>
                    <a:pt x="2528" y="8584"/>
                  </a:lnTo>
                  <a:lnTo>
                    <a:pt x="2524" y="8581"/>
                  </a:lnTo>
                  <a:lnTo>
                    <a:pt x="2501" y="8581"/>
                  </a:lnTo>
                  <a:lnTo>
                    <a:pt x="2501" y="8579"/>
                  </a:lnTo>
                  <a:lnTo>
                    <a:pt x="2491" y="8579"/>
                  </a:lnTo>
                  <a:lnTo>
                    <a:pt x="2489" y="8581"/>
                  </a:lnTo>
                  <a:lnTo>
                    <a:pt x="2463" y="8581"/>
                  </a:lnTo>
                  <a:lnTo>
                    <a:pt x="2463" y="8579"/>
                  </a:lnTo>
                  <a:lnTo>
                    <a:pt x="2457" y="8579"/>
                  </a:lnTo>
                  <a:lnTo>
                    <a:pt x="2454" y="8575"/>
                  </a:lnTo>
                  <a:lnTo>
                    <a:pt x="2451" y="8575"/>
                  </a:lnTo>
                  <a:lnTo>
                    <a:pt x="2451" y="8572"/>
                  </a:lnTo>
                  <a:lnTo>
                    <a:pt x="2442" y="8563"/>
                  </a:lnTo>
                  <a:lnTo>
                    <a:pt x="2442" y="8560"/>
                  </a:lnTo>
                  <a:lnTo>
                    <a:pt x="2438" y="8556"/>
                  </a:lnTo>
                  <a:lnTo>
                    <a:pt x="2435" y="8556"/>
                  </a:lnTo>
                  <a:lnTo>
                    <a:pt x="2429" y="8551"/>
                  </a:lnTo>
                  <a:lnTo>
                    <a:pt x="2419" y="8547"/>
                  </a:lnTo>
                  <a:lnTo>
                    <a:pt x="2417" y="8544"/>
                  </a:lnTo>
                  <a:lnTo>
                    <a:pt x="2414" y="8544"/>
                  </a:lnTo>
                  <a:lnTo>
                    <a:pt x="2410" y="8542"/>
                  </a:lnTo>
                  <a:lnTo>
                    <a:pt x="2398" y="8542"/>
                  </a:lnTo>
                  <a:lnTo>
                    <a:pt x="2391" y="8538"/>
                  </a:lnTo>
                  <a:lnTo>
                    <a:pt x="2382" y="8538"/>
                  </a:lnTo>
                  <a:lnTo>
                    <a:pt x="2370" y="8535"/>
                  </a:lnTo>
                  <a:lnTo>
                    <a:pt x="2367" y="8535"/>
                  </a:lnTo>
                  <a:lnTo>
                    <a:pt x="2367" y="8532"/>
                  </a:lnTo>
                  <a:lnTo>
                    <a:pt x="2363" y="8532"/>
                  </a:lnTo>
                  <a:lnTo>
                    <a:pt x="2361" y="8528"/>
                  </a:lnTo>
                  <a:lnTo>
                    <a:pt x="2342" y="8528"/>
                  </a:lnTo>
                  <a:lnTo>
                    <a:pt x="2333" y="8526"/>
                  </a:lnTo>
                  <a:lnTo>
                    <a:pt x="2321" y="8526"/>
                  </a:lnTo>
                  <a:lnTo>
                    <a:pt x="2317" y="8523"/>
                  </a:lnTo>
                  <a:lnTo>
                    <a:pt x="2312" y="8519"/>
                  </a:lnTo>
                  <a:lnTo>
                    <a:pt x="2308" y="8516"/>
                  </a:lnTo>
                  <a:lnTo>
                    <a:pt x="2302" y="8516"/>
                  </a:lnTo>
                  <a:lnTo>
                    <a:pt x="2298" y="8519"/>
                  </a:lnTo>
                  <a:lnTo>
                    <a:pt x="2289" y="8523"/>
                  </a:lnTo>
                  <a:lnTo>
                    <a:pt x="2286" y="8523"/>
                  </a:lnTo>
                  <a:lnTo>
                    <a:pt x="2280" y="8526"/>
                  </a:lnTo>
                  <a:lnTo>
                    <a:pt x="2277" y="8526"/>
                  </a:lnTo>
                  <a:lnTo>
                    <a:pt x="2270" y="8532"/>
                  </a:lnTo>
                  <a:lnTo>
                    <a:pt x="2265" y="8535"/>
                  </a:lnTo>
                  <a:lnTo>
                    <a:pt x="2265" y="8538"/>
                  </a:lnTo>
                  <a:lnTo>
                    <a:pt x="2258" y="8542"/>
                  </a:lnTo>
                  <a:lnTo>
                    <a:pt x="2256" y="8542"/>
                  </a:lnTo>
                  <a:lnTo>
                    <a:pt x="2256" y="8544"/>
                  </a:lnTo>
                  <a:lnTo>
                    <a:pt x="2249" y="8551"/>
                  </a:lnTo>
                  <a:lnTo>
                    <a:pt x="2246" y="8560"/>
                  </a:lnTo>
                  <a:lnTo>
                    <a:pt x="2240" y="8566"/>
                  </a:lnTo>
                  <a:lnTo>
                    <a:pt x="2240" y="8569"/>
                  </a:lnTo>
                  <a:lnTo>
                    <a:pt x="2237" y="8569"/>
                  </a:lnTo>
                  <a:lnTo>
                    <a:pt x="2237" y="8572"/>
                  </a:lnTo>
                  <a:lnTo>
                    <a:pt x="2233" y="8569"/>
                  </a:lnTo>
                  <a:lnTo>
                    <a:pt x="2233" y="8560"/>
                  </a:lnTo>
                  <a:lnTo>
                    <a:pt x="2230" y="8563"/>
                  </a:lnTo>
                  <a:lnTo>
                    <a:pt x="2230" y="8572"/>
                  </a:lnTo>
                  <a:lnTo>
                    <a:pt x="2233" y="8575"/>
                  </a:lnTo>
                  <a:lnTo>
                    <a:pt x="2237" y="8575"/>
                  </a:lnTo>
                  <a:lnTo>
                    <a:pt x="2240" y="8579"/>
                  </a:lnTo>
                  <a:lnTo>
                    <a:pt x="2233" y="8591"/>
                  </a:lnTo>
                  <a:lnTo>
                    <a:pt x="2230" y="8593"/>
                  </a:lnTo>
                  <a:lnTo>
                    <a:pt x="2230" y="8597"/>
                  </a:lnTo>
                  <a:lnTo>
                    <a:pt x="2228" y="8597"/>
                  </a:lnTo>
                  <a:lnTo>
                    <a:pt x="2224" y="8600"/>
                  </a:lnTo>
                  <a:lnTo>
                    <a:pt x="2228" y="8600"/>
                  </a:lnTo>
                  <a:lnTo>
                    <a:pt x="2228" y="8603"/>
                  </a:lnTo>
                  <a:lnTo>
                    <a:pt x="2224" y="8600"/>
                  </a:lnTo>
                  <a:lnTo>
                    <a:pt x="2221" y="8600"/>
                  </a:lnTo>
                  <a:lnTo>
                    <a:pt x="2221" y="8603"/>
                  </a:lnTo>
                  <a:lnTo>
                    <a:pt x="2218" y="8603"/>
                  </a:lnTo>
                  <a:lnTo>
                    <a:pt x="2218" y="8612"/>
                  </a:lnTo>
                  <a:lnTo>
                    <a:pt x="2214" y="8612"/>
                  </a:lnTo>
                  <a:lnTo>
                    <a:pt x="2214" y="8619"/>
                  </a:lnTo>
                  <a:lnTo>
                    <a:pt x="2212" y="8619"/>
                  </a:lnTo>
                  <a:lnTo>
                    <a:pt x="2212" y="8620"/>
                  </a:lnTo>
                  <a:lnTo>
                    <a:pt x="2209" y="8620"/>
                  </a:lnTo>
                  <a:lnTo>
                    <a:pt x="2205" y="8623"/>
                  </a:lnTo>
                  <a:lnTo>
                    <a:pt x="2205" y="8625"/>
                  </a:lnTo>
                  <a:lnTo>
                    <a:pt x="2202" y="8625"/>
                  </a:lnTo>
                  <a:lnTo>
                    <a:pt x="2200" y="8628"/>
                  </a:lnTo>
                  <a:lnTo>
                    <a:pt x="2196" y="8628"/>
                  </a:lnTo>
                  <a:lnTo>
                    <a:pt x="2196" y="8631"/>
                  </a:lnTo>
                  <a:lnTo>
                    <a:pt x="2193" y="8631"/>
                  </a:lnTo>
                  <a:lnTo>
                    <a:pt x="2190" y="8635"/>
                  </a:lnTo>
                  <a:lnTo>
                    <a:pt x="2190" y="8637"/>
                  </a:lnTo>
                  <a:lnTo>
                    <a:pt x="2184" y="8637"/>
                  </a:lnTo>
                  <a:lnTo>
                    <a:pt x="2184" y="8640"/>
                  </a:lnTo>
                  <a:lnTo>
                    <a:pt x="2181" y="8644"/>
                  </a:lnTo>
                  <a:lnTo>
                    <a:pt x="2178" y="8644"/>
                  </a:lnTo>
                  <a:lnTo>
                    <a:pt x="2172" y="8649"/>
                  </a:lnTo>
                  <a:lnTo>
                    <a:pt x="2169" y="8649"/>
                  </a:lnTo>
                  <a:lnTo>
                    <a:pt x="2162" y="8653"/>
                  </a:lnTo>
                  <a:lnTo>
                    <a:pt x="2162" y="8656"/>
                  </a:lnTo>
                  <a:lnTo>
                    <a:pt x="2156" y="8659"/>
                  </a:lnTo>
                  <a:lnTo>
                    <a:pt x="2156" y="8663"/>
                  </a:lnTo>
                  <a:lnTo>
                    <a:pt x="2150" y="8665"/>
                  </a:lnTo>
                  <a:lnTo>
                    <a:pt x="2141" y="8675"/>
                  </a:lnTo>
                  <a:lnTo>
                    <a:pt x="2137" y="8675"/>
                  </a:lnTo>
                  <a:lnTo>
                    <a:pt x="2137" y="8681"/>
                  </a:lnTo>
                  <a:lnTo>
                    <a:pt x="2134" y="8681"/>
                  </a:lnTo>
                  <a:lnTo>
                    <a:pt x="2116" y="8700"/>
                  </a:lnTo>
                  <a:lnTo>
                    <a:pt x="2109" y="8700"/>
                  </a:lnTo>
                  <a:lnTo>
                    <a:pt x="2104" y="8705"/>
                  </a:lnTo>
                  <a:lnTo>
                    <a:pt x="2100" y="8705"/>
                  </a:lnTo>
                  <a:lnTo>
                    <a:pt x="2097" y="8709"/>
                  </a:lnTo>
                  <a:lnTo>
                    <a:pt x="2097" y="8721"/>
                  </a:lnTo>
                  <a:lnTo>
                    <a:pt x="2095" y="8731"/>
                  </a:lnTo>
                  <a:lnTo>
                    <a:pt x="2091" y="8733"/>
                  </a:lnTo>
                  <a:lnTo>
                    <a:pt x="2091" y="8737"/>
                  </a:lnTo>
                  <a:lnTo>
                    <a:pt x="2088" y="8743"/>
                  </a:lnTo>
                  <a:lnTo>
                    <a:pt x="2088" y="8747"/>
                  </a:lnTo>
                  <a:lnTo>
                    <a:pt x="2085" y="8749"/>
                  </a:lnTo>
                  <a:lnTo>
                    <a:pt x="2081" y="8749"/>
                  </a:lnTo>
                  <a:lnTo>
                    <a:pt x="2079" y="8752"/>
                  </a:lnTo>
                  <a:lnTo>
                    <a:pt x="2072" y="8756"/>
                  </a:lnTo>
                  <a:lnTo>
                    <a:pt x="2069" y="8752"/>
                  </a:lnTo>
                  <a:lnTo>
                    <a:pt x="2067" y="8752"/>
                  </a:lnTo>
                  <a:lnTo>
                    <a:pt x="2067" y="8758"/>
                  </a:lnTo>
                  <a:lnTo>
                    <a:pt x="2060" y="8758"/>
                  </a:lnTo>
                  <a:lnTo>
                    <a:pt x="2067" y="8765"/>
                  </a:lnTo>
                  <a:lnTo>
                    <a:pt x="2067" y="8768"/>
                  </a:lnTo>
                  <a:lnTo>
                    <a:pt x="2063" y="8777"/>
                  </a:lnTo>
                  <a:lnTo>
                    <a:pt x="2063" y="8780"/>
                  </a:lnTo>
                  <a:lnTo>
                    <a:pt x="2060" y="8780"/>
                  </a:lnTo>
                  <a:lnTo>
                    <a:pt x="2060" y="8784"/>
                  </a:lnTo>
                  <a:lnTo>
                    <a:pt x="2057" y="8789"/>
                  </a:lnTo>
                  <a:lnTo>
                    <a:pt x="2051" y="8793"/>
                  </a:lnTo>
                  <a:lnTo>
                    <a:pt x="2048" y="8798"/>
                  </a:lnTo>
                  <a:lnTo>
                    <a:pt x="2044" y="8802"/>
                  </a:lnTo>
                  <a:lnTo>
                    <a:pt x="2039" y="8805"/>
                  </a:lnTo>
                  <a:lnTo>
                    <a:pt x="2035" y="8808"/>
                  </a:lnTo>
                  <a:lnTo>
                    <a:pt x="2032" y="8808"/>
                  </a:lnTo>
                  <a:lnTo>
                    <a:pt x="2032" y="8812"/>
                  </a:lnTo>
                  <a:lnTo>
                    <a:pt x="2023" y="8814"/>
                  </a:lnTo>
                  <a:lnTo>
                    <a:pt x="2016" y="8817"/>
                  </a:lnTo>
                  <a:lnTo>
                    <a:pt x="2013" y="8821"/>
                  </a:lnTo>
                  <a:lnTo>
                    <a:pt x="2011" y="8821"/>
                  </a:lnTo>
                  <a:lnTo>
                    <a:pt x="2011" y="8824"/>
                  </a:lnTo>
                  <a:lnTo>
                    <a:pt x="2004" y="8826"/>
                  </a:lnTo>
                  <a:lnTo>
                    <a:pt x="2001" y="8830"/>
                  </a:lnTo>
                  <a:lnTo>
                    <a:pt x="2001" y="8833"/>
                  </a:lnTo>
                  <a:lnTo>
                    <a:pt x="1997" y="8833"/>
                  </a:lnTo>
                  <a:lnTo>
                    <a:pt x="1992" y="8840"/>
                  </a:lnTo>
                  <a:lnTo>
                    <a:pt x="1985" y="8842"/>
                  </a:lnTo>
                  <a:lnTo>
                    <a:pt x="1983" y="8842"/>
                  </a:lnTo>
                  <a:lnTo>
                    <a:pt x="1979" y="8845"/>
                  </a:lnTo>
                  <a:lnTo>
                    <a:pt x="1967" y="8845"/>
                  </a:lnTo>
                  <a:lnTo>
                    <a:pt x="1960" y="8852"/>
                  </a:lnTo>
                  <a:lnTo>
                    <a:pt x="1957" y="8858"/>
                  </a:lnTo>
                  <a:lnTo>
                    <a:pt x="1955" y="8858"/>
                  </a:lnTo>
                  <a:lnTo>
                    <a:pt x="1955" y="8861"/>
                  </a:lnTo>
                  <a:lnTo>
                    <a:pt x="1951" y="8861"/>
                  </a:lnTo>
                  <a:lnTo>
                    <a:pt x="1948" y="8864"/>
                  </a:lnTo>
                  <a:lnTo>
                    <a:pt x="1936" y="8870"/>
                  </a:lnTo>
                  <a:lnTo>
                    <a:pt x="1932" y="8873"/>
                  </a:lnTo>
                  <a:lnTo>
                    <a:pt x="1930" y="8873"/>
                  </a:lnTo>
                  <a:lnTo>
                    <a:pt x="1923" y="8877"/>
                  </a:lnTo>
                  <a:lnTo>
                    <a:pt x="1920" y="8880"/>
                  </a:lnTo>
                  <a:lnTo>
                    <a:pt x="1904" y="8882"/>
                  </a:lnTo>
                  <a:lnTo>
                    <a:pt x="1896" y="8886"/>
                  </a:lnTo>
                  <a:lnTo>
                    <a:pt x="1890" y="8889"/>
                  </a:lnTo>
                  <a:lnTo>
                    <a:pt x="1887" y="8886"/>
                  </a:lnTo>
                  <a:lnTo>
                    <a:pt x="1883" y="8886"/>
                  </a:lnTo>
                  <a:lnTo>
                    <a:pt x="1880" y="8882"/>
                  </a:lnTo>
                  <a:lnTo>
                    <a:pt x="1880" y="8886"/>
                  </a:lnTo>
                  <a:lnTo>
                    <a:pt x="1874" y="8877"/>
                  </a:lnTo>
                  <a:lnTo>
                    <a:pt x="1871" y="8877"/>
                  </a:lnTo>
                  <a:lnTo>
                    <a:pt x="1867" y="8880"/>
                  </a:lnTo>
                  <a:lnTo>
                    <a:pt x="1864" y="8880"/>
                  </a:lnTo>
                  <a:lnTo>
                    <a:pt x="1862" y="8882"/>
                  </a:lnTo>
                  <a:lnTo>
                    <a:pt x="1855" y="8886"/>
                  </a:lnTo>
                  <a:lnTo>
                    <a:pt x="1836" y="8886"/>
                  </a:lnTo>
                  <a:lnTo>
                    <a:pt x="1836" y="8882"/>
                  </a:lnTo>
                  <a:lnTo>
                    <a:pt x="1834" y="8882"/>
                  </a:lnTo>
                  <a:lnTo>
                    <a:pt x="1830" y="8880"/>
                  </a:lnTo>
                  <a:lnTo>
                    <a:pt x="1827" y="8882"/>
                  </a:lnTo>
                  <a:lnTo>
                    <a:pt x="1824" y="8882"/>
                  </a:lnTo>
                  <a:lnTo>
                    <a:pt x="1824" y="8886"/>
                  </a:lnTo>
                  <a:lnTo>
                    <a:pt x="1820" y="8886"/>
                  </a:lnTo>
                  <a:lnTo>
                    <a:pt x="1815" y="8892"/>
                  </a:lnTo>
                  <a:lnTo>
                    <a:pt x="1811" y="8892"/>
                  </a:lnTo>
                  <a:lnTo>
                    <a:pt x="1806" y="8898"/>
                  </a:lnTo>
                  <a:lnTo>
                    <a:pt x="1802" y="8898"/>
                  </a:lnTo>
                  <a:lnTo>
                    <a:pt x="1806" y="8901"/>
                  </a:lnTo>
                  <a:lnTo>
                    <a:pt x="1808" y="8901"/>
                  </a:lnTo>
                  <a:lnTo>
                    <a:pt x="1808" y="8905"/>
                  </a:lnTo>
                  <a:lnTo>
                    <a:pt x="1806" y="8905"/>
                  </a:lnTo>
                  <a:lnTo>
                    <a:pt x="1806" y="8908"/>
                  </a:lnTo>
                  <a:lnTo>
                    <a:pt x="1808" y="8908"/>
                  </a:lnTo>
                  <a:lnTo>
                    <a:pt x="1808" y="8910"/>
                  </a:lnTo>
                  <a:lnTo>
                    <a:pt x="1806" y="8914"/>
                  </a:lnTo>
                  <a:lnTo>
                    <a:pt x="1806" y="8917"/>
                  </a:lnTo>
                  <a:lnTo>
                    <a:pt x="1799" y="8917"/>
                  </a:lnTo>
                  <a:lnTo>
                    <a:pt x="1799" y="8914"/>
                  </a:lnTo>
                  <a:lnTo>
                    <a:pt x="1780" y="8914"/>
                  </a:lnTo>
                  <a:lnTo>
                    <a:pt x="1780" y="8917"/>
                  </a:lnTo>
                  <a:lnTo>
                    <a:pt x="1778" y="8917"/>
                  </a:lnTo>
                  <a:lnTo>
                    <a:pt x="1771" y="8922"/>
                  </a:lnTo>
                  <a:lnTo>
                    <a:pt x="1771" y="8926"/>
                  </a:lnTo>
                  <a:lnTo>
                    <a:pt x="1768" y="8929"/>
                  </a:lnTo>
                  <a:lnTo>
                    <a:pt x="1764" y="8929"/>
                  </a:lnTo>
                  <a:lnTo>
                    <a:pt x="1764" y="8932"/>
                  </a:lnTo>
                  <a:lnTo>
                    <a:pt x="1762" y="8932"/>
                  </a:lnTo>
                  <a:lnTo>
                    <a:pt x="1764" y="8936"/>
                  </a:lnTo>
                  <a:lnTo>
                    <a:pt x="1759" y="8938"/>
                  </a:lnTo>
                  <a:lnTo>
                    <a:pt x="1755" y="8938"/>
                  </a:lnTo>
                  <a:lnTo>
                    <a:pt x="1755" y="8941"/>
                  </a:lnTo>
                  <a:lnTo>
                    <a:pt x="1746" y="8950"/>
                  </a:lnTo>
                  <a:lnTo>
                    <a:pt x="1741" y="8954"/>
                  </a:lnTo>
                  <a:lnTo>
                    <a:pt x="1734" y="8954"/>
                  </a:lnTo>
                  <a:lnTo>
                    <a:pt x="1731" y="8957"/>
                  </a:lnTo>
                  <a:lnTo>
                    <a:pt x="1722" y="8959"/>
                  </a:lnTo>
                  <a:lnTo>
                    <a:pt x="1718" y="8963"/>
                  </a:lnTo>
                  <a:lnTo>
                    <a:pt x="1715" y="8963"/>
                  </a:lnTo>
                  <a:lnTo>
                    <a:pt x="1713" y="8966"/>
                  </a:lnTo>
                  <a:lnTo>
                    <a:pt x="1706" y="8966"/>
                  </a:lnTo>
                  <a:lnTo>
                    <a:pt x="1703" y="8969"/>
                  </a:lnTo>
                  <a:lnTo>
                    <a:pt x="1703" y="8973"/>
                  </a:lnTo>
                  <a:lnTo>
                    <a:pt x="1699" y="8973"/>
                  </a:lnTo>
                  <a:lnTo>
                    <a:pt x="1690" y="8978"/>
                  </a:lnTo>
                  <a:lnTo>
                    <a:pt x="1685" y="8982"/>
                  </a:lnTo>
                  <a:lnTo>
                    <a:pt x="1681" y="8985"/>
                  </a:lnTo>
                  <a:lnTo>
                    <a:pt x="1681" y="8987"/>
                  </a:lnTo>
                  <a:lnTo>
                    <a:pt x="1678" y="8991"/>
                  </a:lnTo>
                  <a:lnTo>
                    <a:pt x="1675" y="8997"/>
                  </a:lnTo>
                  <a:lnTo>
                    <a:pt x="1675" y="9003"/>
                  </a:lnTo>
                  <a:lnTo>
                    <a:pt x="1666" y="9013"/>
                  </a:lnTo>
                  <a:lnTo>
                    <a:pt x="1659" y="9015"/>
                  </a:lnTo>
                  <a:lnTo>
                    <a:pt x="1657" y="9019"/>
                  </a:lnTo>
                  <a:lnTo>
                    <a:pt x="1650" y="9022"/>
                  </a:lnTo>
                  <a:lnTo>
                    <a:pt x="1641" y="9025"/>
                  </a:lnTo>
                  <a:lnTo>
                    <a:pt x="1634" y="9029"/>
                  </a:lnTo>
                  <a:lnTo>
                    <a:pt x="1631" y="9031"/>
                  </a:lnTo>
                  <a:lnTo>
                    <a:pt x="1629" y="9031"/>
                  </a:lnTo>
                  <a:lnTo>
                    <a:pt x="1619" y="9038"/>
                  </a:lnTo>
                  <a:lnTo>
                    <a:pt x="1615" y="9041"/>
                  </a:lnTo>
                  <a:lnTo>
                    <a:pt x="1615" y="9043"/>
                  </a:lnTo>
                  <a:lnTo>
                    <a:pt x="1613" y="9047"/>
                  </a:lnTo>
                  <a:lnTo>
                    <a:pt x="1607" y="9047"/>
                  </a:lnTo>
                  <a:lnTo>
                    <a:pt x="1598" y="9050"/>
                  </a:lnTo>
                  <a:lnTo>
                    <a:pt x="1585" y="9050"/>
                  </a:lnTo>
                  <a:lnTo>
                    <a:pt x="1582" y="9053"/>
                  </a:lnTo>
                  <a:lnTo>
                    <a:pt x="1575" y="9053"/>
                  </a:lnTo>
                  <a:lnTo>
                    <a:pt x="1570" y="9057"/>
                  </a:lnTo>
                  <a:lnTo>
                    <a:pt x="1564" y="9057"/>
                  </a:lnTo>
                  <a:lnTo>
                    <a:pt x="1561" y="9059"/>
                  </a:lnTo>
                  <a:lnTo>
                    <a:pt x="1557" y="9059"/>
                  </a:lnTo>
                  <a:lnTo>
                    <a:pt x="1548" y="9069"/>
                  </a:lnTo>
                  <a:lnTo>
                    <a:pt x="1545" y="9069"/>
                  </a:lnTo>
                  <a:lnTo>
                    <a:pt x="1542" y="9075"/>
                  </a:lnTo>
                  <a:lnTo>
                    <a:pt x="1538" y="9078"/>
                  </a:lnTo>
                  <a:lnTo>
                    <a:pt x="1533" y="9081"/>
                  </a:lnTo>
                  <a:lnTo>
                    <a:pt x="1520" y="9094"/>
                  </a:lnTo>
                  <a:lnTo>
                    <a:pt x="1520" y="9097"/>
                  </a:lnTo>
                  <a:lnTo>
                    <a:pt x="1517" y="9099"/>
                  </a:lnTo>
                  <a:lnTo>
                    <a:pt x="1517" y="9103"/>
                  </a:lnTo>
                  <a:lnTo>
                    <a:pt x="1514" y="9106"/>
                  </a:lnTo>
                  <a:lnTo>
                    <a:pt x="1514" y="9118"/>
                  </a:lnTo>
                  <a:lnTo>
                    <a:pt x="1508" y="9124"/>
                  </a:lnTo>
                  <a:lnTo>
                    <a:pt x="1508" y="9127"/>
                  </a:lnTo>
                  <a:lnTo>
                    <a:pt x="1492" y="9136"/>
                  </a:lnTo>
                  <a:lnTo>
                    <a:pt x="1489" y="9136"/>
                  </a:lnTo>
                  <a:lnTo>
                    <a:pt x="1482" y="9143"/>
                  </a:lnTo>
                  <a:lnTo>
                    <a:pt x="1480" y="9143"/>
                  </a:lnTo>
                  <a:lnTo>
                    <a:pt x="1477" y="9146"/>
                  </a:lnTo>
                  <a:lnTo>
                    <a:pt x="1473" y="9143"/>
                  </a:lnTo>
                  <a:lnTo>
                    <a:pt x="1473" y="9146"/>
                  </a:lnTo>
                  <a:lnTo>
                    <a:pt x="1470" y="9146"/>
                  </a:lnTo>
                  <a:lnTo>
                    <a:pt x="1470" y="9150"/>
                  </a:lnTo>
                  <a:lnTo>
                    <a:pt x="1468" y="9146"/>
                  </a:lnTo>
                  <a:lnTo>
                    <a:pt x="1458" y="9152"/>
                  </a:lnTo>
                  <a:lnTo>
                    <a:pt x="1454" y="9155"/>
                  </a:lnTo>
                  <a:lnTo>
                    <a:pt x="1452" y="9155"/>
                  </a:lnTo>
                  <a:lnTo>
                    <a:pt x="1449" y="9152"/>
                  </a:lnTo>
                  <a:lnTo>
                    <a:pt x="1452" y="9159"/>
                  </a:lnTo>
                  <a:lnTo>
                    <a:pt x="1452" y="9162"/>
                  </a:lnTo>
                  <a:lnTo>
                    <a:pt x="1449" y="9162"/>
                  </a:lnTo>
                  <a:lnTo>
                    <a:pt x="1445" y="9164"/>
                  </a:lnTo>
                  <a:lnTo>
                    <a:pt x="1433" y="9171"/>
                  </a:lnTo>
                  <a:lnTo>
                    <a:pt x="1430" y="9171"/>
                  </a:lnTo>
                  <a:lnTo>
                    <a:pt x="1417" y="9183"/>
                  </a:lnTo>
                  <a:lnTo>
                    <a:pt x="1412" y="9187"/>
                  </a:lnTo>
                  <a:lnTo>
                    <a:pt x="1408" y="9192"/>
                  </a:lnTo>
                  <a:lnTo>
                    <a:pt x="1398" y="9199"/>
                  </a:lnTo>
                  <a:lnTo>
                    <a:pt x="1396" y="9202"/>
                  </a:lnTo>
                  <a:lnTo>
                    <a:pt x="1393" y="9202"/>
                  </a:lnTo>
                  <a:lnTo>
                    <a:pt x="1393" y="9206"/>
                  </a:lnTo>
                  <a:lnTo>
                    <a:pt x="1389" y="9206"/>
                  </a:lnTo>
                  <a:lnTo>
                    <a:pt x="1386" y="9208"/>
                  </a:lnTo>
                  <a:lnTo>
                    <a:pt x="1375" y="9215"/>
                  </a:lnTo>
                  <a:lnTo>
                    <a:pt x="1365" y="9220"/>
                  </a:lnTo>
                  <a:lnTo>
                    <a:pt x="1359" y="9220"/>
                  </a:lnTo>
                  <a:lnTo>
                    <a:pt x="1359" y="9223"/>
                  </a:lnTo>
                  <a:lnTo>
                    <a:pt x="1349" y="9223"/>
                  </a:lnTo>
                  <a:lnTo>
                    <a:pt x="1347" y="9227"/>
                  </a:lnTo>
                  <a:lnTo>
                    <a:pt x="1340" y="9227"/>
                  </a:lnTo>
                  <a:lnTo>
                    <a:pt x="1340" y="9230"/>
                  </a:lnTo>
                  <a:lnTo>
                    <a:pt x="1337" y="9230"/>
                  </a:lnTo>
                  <a:lnTo>
                    <a:pt x="1333" y="9232"/>
                  </a:lnTo>
                  <a:lnTo>
                    <a:pt x="1331" y="9232"/>
                  </a:lnTo>
                  <a:lnTo>
                    <a:pt x="1331" y="9236"/>
                  </a:lnTo>
                  <a:lnTo>
                    <a:pt x="1321" y="9236"/>
                  </a:lnTo>
                  <a:lnTo>
                    <a:pt x="1321" y="9239"/>
                  </a:lnTo>
                  <a:lnTo>
                    <a:pt x="1316" y="9239"/>
                  </a:lnTo>
                  <a:lnTo>
                    <a:pt x="1312" y="9242"/>
                  </a:lnTo>
                  <a:lnTo>
                    <a:pt x="1307" y="9242"/>
                  </a:lnTo>
                  <a:lnTo>
                    <a:pt x="1303" y="9246"/>
                  </a:lnTo>
                  <a:lnTo>
                    <a:pt x="1297" y="9246"/>
                  </a:lnTo>
                  <a:lnTo>
                    <a:pt x="1291" y="9248"/>
                  </a:lnTo>
                  <a:lnTo>
                    <a:pt x="1281" y="9251"/>
                  </a:lnTo>
                  <a:lnTo>
                    <a:pt x="1275" y="9255"/>
                  </a:lnTo>
                  <a:lnTo>
                    <a:pt x="1263" y="9258"/>
                  </a:lnTo>
                  <a:lnTo>
                    <a:pt x="1253" y="9260"/>
                  </a:lnTo>
                  <a:lnTo>
                    <a:pt x="1247" y="9264"/>
                  </a:lnTo>
                  <a:lnTo>
                    <a:pt x="1244" y="9264"/>
                  </a:lnTo>
                  <a:lnTo>
                    <a:pt x="1235" y="9267"/>
                  </a:lnTo>
                  <a:lnTo>
                    <a:pt x="1232" y="9267"/>
                  </a:lnTo>
                  <a:lnTo>
                    <a:pt x="1223" y="9270"/>
                  </a:lnTo>
                  <a:lnTo>
                    <a:pt x="1219" y="9274"/>
                  </a:lnTo>
                  <a:lnTo>
                    <a:pt x="1207" y="9274"/>
                  </a:lnTo>
                  <a:lnTo>
                    <a:pt x="1204" y="9276"/>
                  </a:lnTo>
                  <a:lnTo>
                    <a:pt x="1197" y="9276"/>
                  </a:lnTo>
                  <a:lnTo>
                    <a:pt x="1191" y="9279"/>
                  </a:lnTo>
                  <a:lnTo>
                    <a:pt x="1186" y="9279"/>
                  </a:lnTo>
                  <a:lnTo>
                    <a:pt x="1182" y="9283"/>
                  </a:lnTo>
                  <a:lnTo>
                    <a:pt x="1179" y="9283"/>
                  </a:lnTo>
                  <a:lnTo>
                    <a:pt x="1172" y="9286"/>
                  </a:lnTo>
                  <a:lnTo>
                    <a:pt x="1167" y="9286"/>
                  </a:lnTo>
                  <a:lnTo>
                    <a:pt x="1160" y="9288"/>
                  </a:lnTo>
                  <a:lnTo>
                    <a:pt x="1158" y="9288"/>
                  </a:lnTo>
                  <a:lnTo>
                    <a:pt x="1142" y="9295"/>
                  </a:lnTo>
                  <a:lnTo>
                    <a:pt x="1135" y="9295"/>
                  </a:lnTo>
                  <a:lnTo>
                    <a:pt x="1132" y="9298"/>
                  </a:lnTo>
                  <a:lnTo>
                    <a:pt x="1119" y="9302"/>
                  </a:lnTo>
                  <a:lnTo>
                    <a:pt x="1110" y="9304"/>
                  </a:lnTo>
                  <a:lnTo>
                    <a:pt x="1095" y="9307"/>
                  </a:lnTo>
                  <a:lnTo>
                    <a:pt x="1091" y="9307"/>
                  </a:lnTo>
                  <a:lnTo>
                    <a:pt x="1054" y="9316"/>
                  </a:lnTo>
                  <a:lnTo>
                    <a:pt x="1048" y="9320"/>
                  </a:lnTo>
                  <a:lnTo>
                    <a:pt x="1032" y="9320"/>
                  </a:lnTo>
                  <a:lnTo>
                    <a:pt x="1026" y="9325"/>
                  </a:lnTo>
                  <a:lnTo>
                    <a:pt x="1020" y="9325"/>
                  </a:lnTo>
                  <a:lnTo>
                    <a:pt x="1020" y="9329"/>
                  </a:lnTo>
                  <a:lnTo>
                    <a:pt x="1030" y="9325"/>
                  </a:lnTo>
                  <a:lnTo>
                    <a:pt x="1032" y="9325"/>
                  </a:lnTo>
                  <a:lnTo>
                    <a:pt x="1035" y="9329"/>
                  </a:lnTo>
                  <a:lnTo>
                    <a:pt x="1032" y="9329"/>
                  </a:lnTo>
                  <a:lnTo>
                    <a:pt x="1023" y="9332"/>
                  </a:lnTo>
                  <a:lnTo>
                    <a:pt x="1023" y="9335"/>
                  </a:lnTo>
                  <a:lnTo>
                    <a:pt x="1018" y="9344"/>
                  </a:lnTo>
                  <a:lnTo>
                    <a:pt x="1018" y="9351"/>
                  </a:lnTo>
                  <a:lnTo>
                    <a:pt x="1023" y="9360"/>
                  </a:lnTo>
                  <a:lnTo>
                    <a:pt x="1014" y="9363"/>
                  </a:lnTo>
                  <a:lnTo>
                    <a:pt x="1011" y="9357"/>
                  </a:lnTo>
                  <a:lnTo>
                    <a:pt x="1008" y="9348"/>
                  </a:lnTo>
                  <a:lnTo>
                    <a:pt x="1008" y="9341"/>
                  </a:lnTo>
                  <a:lnTo>
                    <a:pt x="995" y="9351"/>
                  </a:lnTo>
                  <a:lnTo>
                    <a:pt x="993" y="9348"/>
                  </a:lnTo>
                  <a:lnTo>
                    <a:pt x="993" y="9344"/>
                  </a:lnTo>
                  <a:lnTo>
                    <a:pt x="995" y="9341"/>
                  </a:lnTo>
                  <a:lnTo>
                    <a:pt x="999" y="9341"/>
                  </a:lnTo>
                  <a:lnTo>
                    <a:pt x="1005" y="9335"/>
                  </a:lnTo>
                  <a:lnTo>
                    <a:pt x="1005" y="9332"/>
                  </a:lnTo>
                  <a:lnTo>
                    <a:pt x="1008" y="9329"/>
                  </a:lnTo>
                  <a:lnTo>
                    <a:pt x="1005" y="9329"/>
                  </a:lnTo>
                  <a:lnTo>
                    <a:pt x="986" y="9339"/>
                  </a:lnTo>
                  <a:lnTo>
                    <a:pt x="981" y="9339"/>
                  </a:lnTo>
                  <a:lnTo>
                    <a:pt x="977" y="9341"/>
                  </a:lnTo>
                  <a:lnTo>
                    <a:pt x="971" y="9341"/>
                  </a:lnTo>
                  <a:lnTo>
                    <a:pt x="971" y="9344"/>
                  </a:lnTo>
                  <a:lnTo>
                    <a:pt x="965" y="9344"/>
                  </a:lnTo>
                  <a:lnTo>
                    <a:pt x="965" y="9348"/>
                  </a:lnTo>
                  <a:lnTo>
                    <a:pt x="955" y="9348"/>
                  </a:lnTo>
                  <a:lnTo>
                    <a:pt x="955" y="9351"/>
                  </a:lnTo>
                  <a:lnTo>
                    <a:pt x="953" y="9351"/>
                  </a:lnTo>
                  <a:lnTo>
                    <a:pt x="953" y="9353"/>
                  </a:lnTo>
                  <a:lnTo>
                    <a:pt x="949" y="9353"/>
                  </a:lnTo>
                  <a:lnTo>
                    <a:pt x="943" y="9360"/>
                  </a:lnTo>
                  <a:lnTo>
                    <a:pt x="937" y="9363"/>
                  </a:lnTo>
                  <a:lnTo>
                    <a:pt x="930" y="9369"/>
                  </a:lnTo>
                  <a:lnTo>
                    <a:pt x="927" y="9369"/>
                  </a:lnTo>
                  <a:lnTo>
                    <a:pt x="925" y="9369"/>
                  </a:lnTo>
                  <a:lnTo>
                    <a:pt x="925" y="9373"/>
                  </a:lnTo>
                  <a:lnTo>
                    <a:pt x="921" y="9376"/>
                  </a:lnTo>
                  <a:lnTo>
                    <a:pt x="918" y="9376"/>
                  </a:lnTo>
                  <a:lnTo>
                    <a:pt x="918" y="9379"/>
                  </a:lnTo>
                  <a:lnTo>
                    <a:pt x="915" y="9379"/>
                  </a:lnTo>
                  <a:lnTo>
                    <a:pt x="915" y="9383"/>
                  </a:lnTo>
                  <a:lnTo>
                    <a:pt x="909" y="9383"/>
                  </a:lnTo>
                  <a:lnTo>
                    <a:pt x="897" y="9395"/>
                  </a:lnTo>
                  <a:lnTo>
                    <a:pt x="893" y="9395"/>
                  </a:lnTo>
                  <a:lnTo>
                    <a:pt x="887" y="9401"/>
                  </a:lnTo>
                  <a:lnTo>
                    <a:pt x="881" y="9401"/>
                  </a:lnTo>
                  <a:lnTo>
                    <a:pt x="878" y="9404"/>
                  </a:lnTo>
                  <a:lnTo>
                    <a:pt x="871" y="9404"/>
                  </a:lnTo>
                  <a:lnTo>
                    <a:pt x="869" y="9407"/>
                  </a:lnTo>
                  <a:lnTo>
                    <a:pt x="862" y="9407"/>
                  </a:lnTo>
                  <a:lnTo>
                    <a:pt x="859" y="9411"/>
                  </a:lnTo>
                  <a:lnTo>
                    <a:pt x="855" y="9411"/>
                  </a:lnTo>
                  <a:lnTo>
                    <a:pt x="853" y="9413"/>
                  </a:lnTo>
                  <a:lnTo>
                    <a:pt x="846" y="9413"/>
                  </a:lnTo>
                  <a:lnTo>
                    <a:pt x="841" y="9416"/>
                  </a:lnTo>
                  <a:lnTo>
                    <a:pt x="834" y="9416"/>
                  </a:lnTo>
                  <a:lnTo>
                    <a:pt x="831" y="9420"/>
                  </a:lnTo>
                  <a:lnTo>
                    <a:pt x="825" y="9420"/>
                  </a:lnTo>
                  <a:lnTo>
                    <a:pt x="822" y="9423"/>
                  </a:lnTo>
                  <a:lnTo>
                    <a:pt x="816" y="9423"/>
                  </a:lnTo>
                  <a:lnTo>
                    <a:pt x="816" y="9425"/>
                  </a:lnTo>
                  <a:lnTo>
                    <a:pt x="813" y="9425"/>
                  </a:lnTo>
                  <a:lnTo>
                    <a:pt x="806" y="9432"/>
                  </a:lnTo>
                  <a:lnTo>
                    <a:pt x="800" y="9432"/>
                  </a:lnTo>
                  <a:lnTo>
                    <a:pt x="800" y="9435"/>
                  </a:lnTo>
                  <a:lnTo>
                    <a:pt x="790" y="9435"/>
                  </a:lnTo>
                  <a:lnTo>
                    <a:pt x="788" y="9439"/>
                  </a:lnTo>
                  <a:lnTo>
                    <a:pt x="778" y="9439"/>
                  </a:lnTo>
                  <a:lnTo>
                    <a:pt x="776" y="9441"/>
                  </a:lnTo>
                  <a:lnTo>
                    <a:pt x="772" y="9441"/>
                  </a:lnTo>
                  <a:lnTo>
                    <a:pt x="769" y="9444"/>
                  </a:lnTo>
                  <a:lnTo>
                    <a:pt x="762" y="9444"/>
                  </a:lnTo>
                  <a:lnTo>
                    <a:pt x="760" y="9448"/>
                  </a:lnTo>
                  <a:lnTo>
                    <a:pt x="753" y="9448"/>
                  </a:lnTo>
                  <a:lnTo>
                    <a:pt x="750" y="9451"/>
                  </a:lnTo>
                  <a:lnTo>
                    <a:pt x="744" y="9451"/>
                  </a:lnTo>
                  <a:lnTo>
                    <a:pt x="741" y="9453"/>
                  </a:lnTo>
                  <a:lnTo>
                    <a:pt x="734" y="9453"/>
                  </a:lnTo>
                  <a:lnTo>
                    <a:pt x="717" y="9460"/>
                  </a:lnTo>
                  <a:lnTo>
                    <a:pt x="710" y="9463"/>
                  </a:lnTo>
                  <a:lnTo>
                    <a:pt x="701" y="9467"/>
                  </a:lnTo>
                  <a:lnTo>
                    <a:pt x="694" y="9467"/>
                  </a:lnTo>
                  <a:lnTo>
                    <a:pt x="689" y="9469"/>
                  </a:lnTo>
                  <a:lnTo>
                    <a:pt x="666" y="9479"/>
                  </a:lnTo>
                  <a:lnTo>
                    <a:pt x="654" y="9485"/>
                  </a:lnTo>
                  <a:lnTo>
                    <a:pt x="645" y="9488"/>
                  </a:lnTo>
                  <a:lnTo>
                    <a:pt x="638" y="9491"/>
                  </a:lnTo>
                  <a:lnTo>
                    <a:pt x="608" y="9504"/>
                  </a:lnTo>
                  <a:lnTo>
                    <a:pt x="599" y="9506"/>
                  </a:lnTo>
                  <a:lnTo>
                    <a:pt x="589" y="9512"/>
                  </a:lnTo>
                  <a:lnTo>
                    <a:pt x="583" y="9512"/>
                  </a:lnTo>
                  <a:lnTo>
                    <a:pt x="573" y="9518"/>
                  </a:lnTo>
                  <a:lnTo>
                    <a:pt x="564" y="9521"/>
                  </a:lnTo>
                  <a:lnTo>
                    <a:pt x="561" y="9525"/>
                  </a:lnTo>
                  <a:lnTo>
                    <a:pt x="555" y="9525"/>
                  </a:lnTo>
                  <a:lnTo>
                    <a:pt x="552" y="9528"/>
                  </a:lnTo>
                  <a:lnTo>
                    <a:pt x="545" y="9530"/>
                  </a:lnTo>
                  <a:lnTo>
                    <a:pt x="543" y="9530"/>
                  </a:lnTo>
                  <a:lnTo>
                    <a:pt x="531" y="9537"/>
                  </a:lnTo>
                  <a:lnTo>
                    <a:pt x="527" y="9540"/>
                  </a:lnTo>
                  <a:lnTo>
                    <a:pt x="524" y="9540"/>
                  </a:lnTo>
                  <a:lnTo>
                    <a:pt x="515" y="9544"/>
                  </a:lnTo>
                  <a:lnTo>
                    <a:pt x="508" y="9544"/>
                  </a:lnTo>
                  <a:lnTo>
                    <a:pt x="505" y="9546"/>
                  </a:lnTo>
                  <a:lnTo>
                    <a:pt x="503" y="9546"/>
                  </a:lnTo>
                  <a:lnTo>
                    <a:pt x="499" y="9549"/>
                  </a:lnTo>
                  <a:lnTo>
                    <a:pt x="499" y="9553"/>
                  </a:lnTo>
                  <a:lnTo>
                    <a:pt x="496" y="9553"/>
                  </a:lnTo>
                  <a:lnTo>
                    <a:pt x="477" y="9572"/>
                  </a:lnTo>
                  <a:lnTo>
                    <a:pt x="471" y="9574"/>
                  </a:lnTo>
                  <a:lnTo>
                    <a:pt x="459" y="9574"/>
                  </a:lnTo>
                  <a:lnTo>
                    <a:pt x="456" y="9577"/>
                  </a:lnTo>
                  <a:lnTo>
                    <a:pt x="447" y="9577"/>
                  </a:lnTo>
                  <a:lnTo>
                    <a:pt x="440" y="9581"/>
                  </a:lnTo>
                  <a:lnTo>
                    <a:pt x="438" y="9584"/>
                  </a:lnTo>
                  <a:lnTo>
                    <a:pt x="435" y="9584"/>
                  </a:lnTo>
                  <a:lnTo>
                    <a:pt x="426" y="9586"/>
                  </a:lnTo>
                  <a:lnTo>
                    <a:pt x="412" y="9590"/>
                  </a:lnTo>
                  <a:lnTo>
                    <a:pt x="398" y="9593"/>
                  </a:lnTo>
                  <a:lnTo>
                    <a:pt x="394" y="9596"/>
                  </a:lnTo>
                  <a:lnTo>
                    <a:pt x="375" y="9600"/>
                  </a:lnTo>
                  <a:lnTo>
                    <a:pt x="375" y="9602"/>
                  </a:lnTo>
                  <a:lnTo>
                    <a:pt x="372" y="9602"/>
                  </a:lnTo>
                  <a:lnTo>
                    <a:pt x="368" y="9605"/>
                  </a:lnTo>
                  <a:lnTo>
                    <a:pt x="366" y="9605"/>
                  </a:lnTo>
                  <a:lnTo>
                    <a:pt x="356" y="9612"/>
                  </a:lnTo>
                  <a:lnTo>
                    <a:pt x="344" y="9614"/>
                  </a:lnTo>
                  <a:lnTo>
                    <a:pt x="335" y="9618"/>
                  </a:lnTo>
                  <a:lnTo>
                    <a:pt x="331" y="9618"/>
                  </a:lnTo>
                  <a:lnTo>
                    <a:pt x="328" y="9621"/>
                  </a:lnTo>
                  <a:lnTo>
                    <a:pt x="322" y="9624"/>
                  </a:lnTo>
                  <a:lnTo>
                    <a:pt x="319" y="9628"/>
                  </a:lnTo>
                  <a:lnTo>
                    <a:pt x="312" y="9630"/>
                  </a:lnTo>
                  <a:lnTo>
                    <a:pt x="307" y="9630"/>
                  </a:lnTo>
                  <a:lnTo>
                    <a:pt x="300" y="9633"/>
                  </a:lnTo>
                  <a:lnTo>
                    <a:pt x="291" y="9633"/>
                  </a:lnTo>
                  <a:lnTo>
                    <a:pt x="288" y="9637"/>
                  </a:lnTo>
                  <a:lnTo>
                    <a:pt x="279" y="9637"/>
                  </a:lnTo>
                  <a:lnTo>
                    <a:pt x="263" y="9642"/>
                  </a:lnTo>
                  <a:lnTo>
                    <a:pt x="254" y="9642"/>
                  </a:lnTo>
                  <a:lnTo>
                    <a:pt x="242" y="9646"/>
                  </a:lnTo>
                  <a:lnTo>
                    <a:pt x="238" y="9649"/>
                  </a:lnTo>
                  <a:lnTo>
                    <a:pt x="223" y="9649"/>
                  </a:lnTo>
                  <a:lnTo>
                    <a:pt x="210" y="9656"/>
                  </a:lnTo>
                  <a:lnTo>
                    <a:pt x="205" y="9661"/>
                  </a:lnTo>
                  <a:lnTo>
                    <a:pt x="198" y="9665"/>
                  </a:lnTo>
                  <a:lnTo>
                    <a:pt x="195" y="9665"/>
                  </a:lnTo>
                  <a:lnTo>
                    <a:pt x="195" y="9668"/>
                  </a:lnTo>
                  <a:lnTo>
                    <a:pt x="189" y="9670"/>
                  </a:lnTo>
                  <a:lnTo>
                    <a:pt x="186" y="9670"/>
                  </a:lnTo>
                  <a:lnTo>
                    <a:pt x="173" y="9674"/>
                  </a:lnTo>
                  <a:lnTo>
                    <a:pt x="170" y="9677"/>
                  </a:lnTo>
                  <a:lnTo>
                    <a:pt x="167" y="9677"/>
                  </a:lnTo>
                  <a:lnTo>
                    <a:pt x="158" y="9679"/>
                  </a:lnTo>
                  <a:lnTo>
                    <a:pt x="146" y="9683"/>
                  </a:lnTo>
                  <a:lnTo>
                    <a:pt x="123" y="9683"/>
                  </a:lnTo>
                  <a:lnTo>
                    <a:pt x="121" y="9686"/>
                  </a:lnTo>
                  <a:lnTo>
                    <a:pt x="114" y="9689"/>
                  </a:lnTo>
                  <a:lnTo>
                    <a:pt x="111" y="9689"/>
                  </a:lnTo>
                  <a:lnTo>
                    <a:pt x="105" y="9695"/>
                  </a:lnTo>
                  <a:lnTo>
                    <a:pt x="99" y="9698"/>
                  </a:lnTo>
                  <a:lnTo>
                    <a:pt x="95" y="9698"/>
                  </a:lnTo>
                  <a:lnTo>
                    <a:pt x="99" y="9702"/>
                  </a:lnTo>
                  <a:lnTo>
                    <a:pt x="99" y="9705"/>
                  </a:lnTo>
                  <a:lnTo>
                    <a:pt x="93" y="9705"/>
                  </a:lnTo>
                  <a:lnTo>
                    <a:pt x="90" y="9707"/>
                  </a:lnTo>
                  <a:lnTo>
                    <a:pt x="65" y="9707"/>
                  </a:lnTo>
                  <a:lnTo>
                    <a:pt x="56" y="9711"/>
                  </a:lnTo>
                  <a:lnTo>
                    <a:pt x="25" y="9711"/>
                  </a:lnTo>
                  <a:lnTo>
                    <a:pt x="18" y="9714"/>
                  </a:lnTo>
                  <a:lnTo>
                    <a:pt x="0" y="9714"/>
                  </a:lnTo>
                  <a:lnTo>
                    <a:pt x="0" y="9721"/>
                  </a:lnTo>
                  <a:lnTo>
                    <a:pt x="2" y="9726"/>
                  </a:lnTo>
                  <a:lnTo>
                    <a:pt x="18" y="9742"/>
                  </a:lnTo>
                  <a:lnTo>
                    <a:pt x="30" y="9749"/>
                  </a:lnTo>
                  <a:lnTo>
                    <a:pt x="34" y="9751"/>
                  </a:lnTo>
                  <a:lnTo>
                    <a:pt x="40" y="9754"/>
                  </a:lnTo>
                  <a:lnTo>
                    <a:pt x="44" y="9758"/>
                  </a:lnTo>
                  <a:lnTo>
                    <a:pt x="46" y="9758"/>
                  </a:lnTo>
                  <a:lnTo>
                    <a:pt x="49" y="9761"/>
                  </a:lnTo>
                  <a:lnTo>
                    <a:pt x="53" y="9761"/>
                  </a:lnTo>
                  <a:lnTo>
                    <a:pt x="56" y="9767"/>
                  </a:lnTo>
                  <a:lnTo>
                    <a:pt x="58" y="9767"/>
                  </a:lnTo>
                  <a:lnTo>
                    <a:pt x="62" y="9770"/>
                  </a:lnTo>
                  <a:lnTo>
                    <a:pt x="68" y="9770"/>
                  </a:lnTo>
                  <a:lnTo>
                    <a:pt x="71" y="9777"/>
                  </a:lnTo>
                  <a:lnTo>
                    <a:pt x="77" y="9782"/>
                  </a:lnTo>
                  <a:lnTo>
                    <a:pt x="81" y="9782"/>
                  </a:lnTo>
                  <a:lnTo>
                    <a:pt x="83" y="9786"/>
                  </a:lnTo>
                  <a:lnTo>
                    <a:pt x="83" y="9789"/>
                  </a:lnTo>
                  <a:lnTo>
                    <a:pt x="86" y="9791"/>
                  </a:lnTo>
                  <a:lnTo>
                    <a:pt x="86" y="9795"/>
                  </a:lnTo>
                  <a:lnTo>
                    <a:pt x="90" y="9798"/>
                  </a:lnTo>
                  <a:lnTo>
                    <a:pt x="90" y="9801"/>
                  </a:lnTo>
                  <a:lnTo>
                    <a:pt x="93" y="9801"/>
                  </a:lnTo>
                  <a:lnTo>
                    <a:pt x="93" y="9810"/>
                  </a:lnTo>
                  <a:lnTo>
                    <a:pt x="95" y="9813"/>
                  </a:lnTo>
                  <a:lnTo>
                    <a:pt x="95" y="9817"/>
                  </a:lnTo>
                  <a:lnTo>
                    <a:pt x="102" y="9822"/>
                  </a:lnTo>
                  <a:lnTo>
                    <a:pt x="105" y="9822"/>
                  </a:lnTo>
                  <a:lnTo>
                    <a:pt x="105" y="9826"/>
                  </a:lnTo>
                  <a:lnTo>
                    <a:pt x="109" y="9829"/>
                  </a:lnTo>
                  <a:lnTo>
                    <a:pt x="109" y="9831"/>
                  </a:lnTo>
                  <a:lnTo>
                    <a:pt x="111" y="9835"/>
                  </a:lnTo>
                  <a:lnTo>
                    <a:pt x="111" y="9841"/>
                  </a:lnTo>
                  <a:lnTo>
                    <a:pt x="118" y="9847"/>
                  </a:lnTo>
                  <a:lnTo>
                    <a:pt x="121" y="9847"/>
                  </a:lnTo>
                  <a:lnTo>
                    <a:pt x="123" y="9854"/>
                  </a:lnTo>
                  <a:lnTo>
                    <a:pt x="127" y="9854"/>
                  </a:lnTo>
                  <a:lnTo>
                    <a:pt x="133" y="9859"/>
                  </a:lnTo>
                  <a:lnTo>
                    <a:pt x="142" y="9866"/>
                  </a:lnTo>
                  <a:lnTo>
                    <a:pt x="146" y="9866"/>
                  </a:lnTo>
                  <a:lnTo>
                    <a:pt x="146" y="9868"/>
                  </a:lnTo>
                  <a:lnTo>
                    <a:pt x="154" y="9878"/>
                  </a:lnTo>
                  <a:lnTo>
                    <a:pt x="154" y="9887"/>
                  </a:lnTo>
                  <a:lnTo>
                    <a:pt x="158" y="9887"/>
                  </a:lnTo>
                  <a:lnTo>
                    <a:pt x="154" y="9894"/>
                  </a:lnTo>
                  <a:lnTo>
                    <a:pt x="154" y="9900"/>
                  </a:lnTo>
                  <a:lnTo>
                    <a:pt x="170" y="9900"/>
                  </a:lnTo>
                  <a:lnTo>
                    <a:pt x="177" y="9896"/>
                  </a:lnTo>
                  <a:lnTo>
                    <a:pt x="189" y="9896"/>
                  </a:lnTo>
                  <a:lnTo>
                    <a:pt x="191" y="9900"/>
                  </a:lnTo>
                  <a:lnTo>
                    <a:pt x="198" y="9903"/>
                  </a:lnTo>
                  <a:lnTo>
                    <a:pt x="205" y="9910"/>
                  </a:lnTo>
                  <a:lnTo>
                    <a:pt x="217" y="9910"/>
                  </a:lnTo>
                  <a:lnTo>
                    <a:pt x="217" y="9912"/>
                  </a:lnTo>
                  <a:lnTo>
                    <a:pt x="223" y="9912"/>
                  </a:lnTo>
                  <a:lnTo>
                    <a:pt x="233" y="9922"/>
                  </a:lnTo>
                  <a:lnTo>
                    <a:pt x="245" y="9928"/>
                  </a:lnTo>
                  <a:lnTo>
                    <a:pt x="247" y="9931"/>
                  </a:lnTo>
                  <a:lnTo>
                    <a:pt x="247" y="9934"/>
                  </a:lnTo>
                  <a:lnTo>
                    <a:pt x="257" y="9943"/>
                  </a:lnTo>
                  <a:lnTo>
                    <a:pt x="275" y="9943"/>
                  </a:lnTo>
                  <a:lnTo>
                    <a:pt x="279" y="9947"/>
                  </a:lnTo>
                  <a:lnTo>
                    <a:pt x="291" y="9947"/>
                  </a:lnTo>
                  <a:lnTo>
                    <a:pt x="294" y="9950"/>
                  </a:lnTo>
                  <a:lnTo>
                    <a:pt x="298" y="9947"/>
                  </a:lnTo>
                  <a:lnTo>
                    <a:pt x="307" y="9947"/>
                  </a:lnTo>
                  <a:lnTo>
                    <a:pt x="310" y="9950"/>
                  </a:lnTo>
                  <a:lnTo>
                    <a:pt x="322" y="9950"/>
                  </a:lnTo>
                  <a:lnTo>
                    <a:pt x="326" y="9947"/>
                  </a:lnTo>
                  <a:lnTo>
                    <a:pt x="331" y="9947"/>
                  </a:lnTo>
                  <a:lnTo>
                    <a:pt x="335" y="9943"/>
                  </a:lnTo>
                  <a:lnTo>
                    <a:pt x="338" y="9943"/>
                  </a:lnTo>
                  <a:lnTo>
                    <a:pt x="347" y="9940"/>
                  </a:lnTo>
                  <a:lnTo>
                    <a:pt x="354" y="9938"/>
                  </a:lnTo>
                  <a:lnTo>
                    <a:pt x="375" y="9938"/>
                  </a:lnTo>
                  <a:lnTo>
                    <a:pt x="375" y="9962"/>
                  </a:lnTo>
                  <a:lnTo>
                    <a:pt x="384" y="9975"/>
                  </a:lnTo>
                  <a:lnTo>
                    <a:pt x="388" y="9978"/>
                  </a:lnTo>
                  <a:lnTo>
                    <a:pt x="388" y="9994"/>
                  </a:lnTo>
                  <a:lnTo>
                    <a:pt x="384" y="9994"/>
                  </a:lnTo>
                  <a:lnTo>
                    <a:pt x="384" y="9999"/>
                  </a:lnTo>
                  <a:lnTo>
                    <a:pt x="388" y="10003"/>
                  </a:lnTo>
                  <a:lnTo>
                    <a:pt x="388" y="10006"/>
                  </a:lnTo>
                  <a:lnTo>
                    <a:pt x="391" y="10008"/>
                  </a:lnTo>
                  <a:lnTo>
                    <a:pt x="400" y="10008"/>
                  </a:lnTo>
                  <a:lnTo>
                    <a:pt x="400" y="10018"/>
                  </a:lnTo>
                  <a:lnTo>
                    <a:pt x="403" y="10022"/>
                  </a:lnTo>
                  <a:lnTo>
                    <a:pt x="403" y="10027"/>
                  </a:lnTo>
                  <a:lnTo>
                    <a:pt x="410" y="10031"/>
                  </a:lnTo>
                  <a:lnTo>
                    <a:pt x="410" y="10034"/>
                  </a:lnTo>
                  <a:lnTo>
                    <a:pt x="419" y="10043"/>
                  </a:lnTo>
                  <a:lnTo>
                    <a:pt x="419" y="10045"/>
                  </a:lnTo>
                  <a:lnTo>
                    <a:pt x="422" y="10045"/>
                  </a:lnTo>
                  <a:lnTo>
                    <a:pt x="419" y="10049"/>
                  </a:lnTo>
                  <a:lnTo>
                    <a:pt x="416" y="10059"/>
                  </a:lnTo>
                  <a:lnTo>
                    <a:pt x="410" y="10064"/>
                  </a:lnTo>
                  <a:lnTo>
                    <a:pt x="410" y="10071"/>
                  </a:lnTo>
                  <a:lnTo>
                    <a:pt x="400" y="10080"/>
                  </a:lnTo>
                  <a:lnTo>
                    <a:pt x="403" y="10083"/>
                  </a:lnTo>
                  <a:lnTo>
                    <a:pt x="403" y="10089"/>
                  </a:lnTo>
                  <a:lnTo>
                    <a:pt x="407" y="10089"/>
                  </a:lnTo>
                  <a:lnTo>
                    <a:pt x="407" y="10119"/>
                  </a:lnTo>
                  <a:lnTo>
                    <a:pt x="410" y="10120"/>
                  </a:lnTo>
                  <a:lnTo>
                    <a:pt x="410" y="10127"/>
                  </a:lnTo>
                  <a:lnTo>
                    <a:pt x="407" y="10133"/>
                  </a:lnTo>
                  <a:lnTo>
                    <a:pt x="403" y="10136"/>
                  </a:lnTo>
                  <a:lnTo>
                    <a:pt x="403" y="10148"/>
                  </a:lnTo>
                  <a:lnTo>
                    <a:pt x="407" y="10152"/>
                  </a:lnTo>
                  <a:lnTo>
                    <a:pt x="407" y="10164"/>
                  </a:lnTo>
                  <a:lnTo>
                    <a:pt x="400" y="10167"/>
                  </a:lnTo>
                  <a:lnTo>
                    <a:pt x="394" y="10167"/>
                  </a:lnTo>
                  <a:lnTo>
                    <a:pt x="394" y="10171"/>
                  </a:lnTo>
                  <a:lnTo>
                    <a:pt x="391" y="10171"/>
                  </a:lnTo>
                  <a:lnTo>
                    <a:pt x="391" y="10173"/>
                  </a:lnTo>
                  <a:lnTo>
                    <a:pt x="388" y="10180"/>
                  </a:lnTo>
                  <a:lnTo>
                    <a:pt x="382" y="10185"/>
                  </a:lnTo>
                  <a:lnTo>
                    <a:pt x="382" y="10189"/>
                  </a:lnTo>
                  <a:lnTo>
                    <a:pt x="384" y="10199"/>
                  </a:lnTo>
                  <a:lnTo>
                    <a:pt x="384" y="10204"/>
                  </a:lnTo>
                  <a:lnTo>
                    <a:pt x="391" y="10211"/>
                  </a:lnTo>
                  <a:lnTo>
                    <a:pt x="391" y="10223"/>
                  </a:lnTo>
                  <a:lnTo>
                    <a:pt x="388" y="10227"/>
                  </a:lnTo>
                  <a:lnTo>
                    <a:pt x="388" y="10241"/>
                  </a:lnTo>
                  <a:lnTo>
                    <a:pt x="384" y="10245"/>
                  </a:lnTo>
                  <a:lnTo>
                    <a:pt x="384" y="10250"/>
                  </a:lnTo>
                  <a:lnTo>
                    <a:pt x="388" y="10257"/>
                  </a:lnTo>
                  <a:lnTo>
                    <a:pt x="388" y="10269"/>
                  </a:lnTo>
                  <a:lnTo>
                    <a:pt x="391" y="10273"/>
                  </a:lnTo>
                  <a:lnTo>
                    <a:pt x="394" y="10278"/>
                  </a:lnTo>
                  <a:lnTo>
                    <a:pt x="394" y="10282"/>
                  </a:lnTo>
                  <a:lnTo>
                    <a:pt x="398" y="10282"/>
                  </a:lnTo>
                  <a:lnTo>
                    <a:pt x="398" y="10285"/>
                  </a:lnTo>
                  <a:lnTo>
                    <a:pt x="403" y="10292"/>
                  </a:lnTo>
                  <a:lnTo>
                    <a:pt x="407" y="10292"/>
                  </a:lnTo>
                  <a:lnTo>
                    <a:pt x="410" y="10294"/>
                  </a:lnTo>
                  <a:lnTo>
                    <a:pt x="412" y="10294"/>
                  </a:lnTo>
                  <a:lnTo>
                    <a:pt x="412" y="10297"/>
                  </a:lnTo>
                  <a:lnTo>
                    <a:pt x="419" y="10310"/>
                  </a:lnTo>
                  <a:lnTo>
                    <a:pt x="419" y="10313"/>
                  </a:lnTo>
                  <a:lnTo>
                    <a:pt x="428" y="10322"/>
                  </a:lnTo>
                  <a:lnTo>
                    <a:pt x="428" y="10325"/>
                  </a:lnTo>
                  <a:lnTo>
                    <a:pt x="435" y="10332"/>
                  </a:lnTo>
                  <a:lnTo>
                    <a:pt x="435" y="10334"/>
                  </a:lnTo>
                  <a:lnTo>
                    <a:pt x="438" y="10338"/>
                  </a:lnTo>
                  <a:lnTo>
                    <a:pt x="440" y="10338"/>
                  </a:lnTo>
                  <a:lnTo>
                    <a:pt x="440" y="10344"/>
                  </a:lnTo>
                  <a:lnTo>
                    <a:pt x="443" y="10348"/>
                  </a:lnTo>
                  <a:lnTo>
                    <a:pt x="447" y="10348"/>
                  </a:lnTo>
                  <a:lnTo>
                    <a:pt x="449" y="10350"/>
                  </a:lnTo>
                  <a:lnTo>
                    <a:pt x="452" y="10350"/>
                  </a:lnTo>
                  <a:lnTo>
                    <a:pt x="459" y="10357"/>
                  </a:lnTo>
                  <a:lnTo>
                    <a:pt x="461" y="10357"/>
                  </a:lnTo>
                  <a:lnTo>
                    <a:pt x="461" y="10362"/>
                  </a:lnTo>
                  <a:lnTo>
                    <a:pt x="465" y="10366"/>
                  </a:lnTo>
                  <a:lnTo>
                    <a:pt x="465" y="10369"/>
                  </a:lnTo>
                  <a:lnTo>
                    <a:pt x="468" y="10369"/>
                  </a:lnTo>
                  <a:lnTo>
                    <a:pt x="471" y="10372"/>
                  </a:lnTo>
                  <a:lnTo>
                    <a:pt x="477" y="10372"/>
                  </a:lnTo>
                  <a:lnTo>
                    <a:pt x="477" y="10378"/>
                  </a:lnTo>
                  <a:lnTo>
                    <a:pt x="480" y="10381"/>
                  </a:lnTo>
                  <a:lnTo>
                    <a:pt x="480" y="10390"/>
                  </a:lnTo>
                  <a:lnTo>
                    <a:pt x="484" y="10397"/>
                  </a:lnTo>
                  <a:lnTo>
                    <a:pt x="487" y="10400"/>
                  </a:lnTo>
                  <a:lnTo>
                    <a:pt x="487" y="10402"/>
                  </a:lnTo>
                  <a:lnTo>
                    <a:pt x="484" y="10409"/>
                  </a:lnTo>
                  <a:lnTo>
                    <a:pt x="484" y="10412"/>
                  </a:lnTo>
                  <a:lnTo>
                    <a:pt x="480" y="10412"/>
                  </a:lnTo>
                  <a:lnTo>
                    <a:pt x="484" y="10421"/>
                  </a:lnTo>
                  <a:lnTo>
                    <a:pt x="484" y="10439"/>
                  </a:lnTo>
                  <a:lnTo>
                    <a:pt x="487" y="10443"/>
                  </a:lnTo>
                  <a:lnTo>
                    <a:pt x="487" y="10462"/>
                  </a:lnTo>
                  <a:lnTo>
                    <a:pt x="484" y="10465"/>
                  </a:lnTo>
                  <a:lnTo>
                    <a:pt x="480" y="10471"/>
                  </a:lnTo>
                  <a:lnTo>
                    <a:pt x="484" y="10474"/>
                  </a:lnTo>
                  <a:lnTo>
                    <a:pt x="487" y="10474"/>
                  </a:lnTo>
                  <a:lnTo>
                    <a:pt x="489" y="10477"/>
                  </a:lnTo>
                  <a:lnTo>
                    <a:pt x="489" y="10481"/>
                  </a:lnTo>
                  <a:lnTo>
                    <a:pt x="493" y="10483"/>
                  </a:lnTo>
                  <a:lnTo>
                    <a:pt x="493" y="10493"/>
                  </a:lnTo>
                  <a:lnTo>
                    <a:pt x="489" y="10502"/>
                  </a:lnTo>
                  <a:lnTo>
                    <a:pt x="493" y="10505"/>
                  </a:lnTo>
                  <a:lnTo>
                    <a:pt x="493" y="10521"/>
                  </a:lnTo>
                  <a:lnTo>
                    <a:pt x="489" y="10530"/>
                  </a:lnTo>
                  <a:lnTo>
                    <a:pt x="484" y="10539"/>
                  </a:lnTo>
                  <a:lnTo>
                    <a:pt x="484" y="10558"/>
                  </a:lnTo>
                  <a:lnTo>
                    <a:pt x="489" y="10565"/>
                  </a:lnTo>
                  <a:lnTo>
                    <a:pt x="489" y="10567"/>
                  </a:lnTo>
                  <a:lnTo>
                    <a:pt x="487" y="10574"/>
                  </a:lnTo>
                  <a:lnTo>
                    <a:pt x="487" y="10579"/>
                  </a:lnTo>
                  <a:lnTo>
                    <a:pt x="484" y="10595"/>
                  </a:lnTo>
                  <a:lnTo>
                    <a:pt x="484" y="10604"/>
                  </a:lnTo>
                  <a:lnTo>
                    <a:pt x="480" y="10604"/>
                  </a:lnTo>
                  <a:lnTo>
                    <a:pt x="480" y="10607"/>
                  </a:lnTo>
                  <a:lnTo>
                    <a:pt x="484" y="10607"/>
                  </a:lnTo>
                  <a:lnTo>
                    <a:pt x="484" y="10614"/>
                  </a:lnTo>
                  <a:lnTo>
                    <a:pt x="487" y="10616"/>
                  </a:lnTo>
                  <a:lnTo>
                    <a:pt x="487" y="10626"/>
                  </a:lnTo>
                  <a:lnTo>
                    <a:pt x="489" y="10630"/>
                  </a:lnTo>
                  <a:lnTo>
                    <a:pt x="489" y="10639"/>
                  </a:lnTo>
                  <a:lnTo>
                    <a:pt x="487" y="10644"/>
                  </a:lnTo>
                  <a:lnTo>
                    <a:pt x="484" y="10644"/>
                  </a:lnTo>
                  <a:lnTo>
                    <a:pt x="484" y="10648"/>
                  </a:lnTo>
                  <a:lnTo>
                    <a:pt x="480" y="10648"/>
                  </a:lnTo>
                  <a:lnTo>
                    <a:pt x="480" y="10654"/>
                  </a:lnTo>
                  <a:lnTo>
                    <a:pt x="475" y="10660"/>
                  </a:lnTo>
                  <a:lnTo>
                    <a:pt x="468" y="10663"/>
                  </a:lnTo>
                  <a:lnTo>
                    <a:pt x="468" y="10667"/>
                  </a:lnTo>
                  <a:lnTo>
                    <a:pt x="471" y="10667"/>
                  </a:lnTo>
                  <a:lnTo>
                    <a:pt x="471" y="10676"/>
                  </a:lnTo>
                  <a:lnTo>
                    <a:pt x="475" y="10679"/>
                  </a:lnTo>
                  <a:lnTo>
                    <a:pt x="477" y="10684"/>
                  </a:lnTo>
                  <a:lnTo>
                    <a:pt x="484" y="10688"/>
                  </a:lnTo>
                  <a:lnTo>
                    <a:pt x="487" y="10691"/>
                  </a:lnTo>
                  <a:lnTo>
                    <a:pt x="489" y="10691"/>
                  </a:lnTo>
                  <a:lnTo>
                    <a:pt x="489" y="10694"/>
                  </a:lnTo>
                  <a:lnTo>
                    <a:pt x="493" y="10694"/>
                  </a:lnTo>
                  <a:lnTo>
                    <a:pt x="499" y="10700"/>
                  </a:lnTo>
                  <a:lnTo>
                    <a:pt x="503" y="10700"/>
                  </a:lnTo>
                  <a:lnTo>
                    <a:pt x="505" y="10707"/>
                  </a:lnTo>
                  <a:lnTo>
                    <a:pt x="508" y="10707"/>
                  </a:lnTo>
                  <a:lnTo>
                    <a:pt x="508" y="10710"/>
                  </a:lnTo>
                  <a:lnTo>
                    <a:pt x="512" y="10710"/>
                  </a:lnTo>
                  <a:lnTo>
                    <a:pt x="512" y="10712"/>
                  </a:lnTo>
                  <a:lnTo>
                    <a:pt x="521" y="10712"/>
                  </a:lnTo>
                  <a:lnTo>
                    <a:pt x="521" y="10719"/>
                  </a:lnTo>
                  <a:lnTo>
                    <a:pt x="524" y="10719"/>
                  </a:lnTo>
                  <a:lnTo>
                    <a:pt x="540" y="10735"/>
                  </a:lnTo>
                  <a:lnTo>
                    <a:pt x="543" y="10735"/>
                  </a:lnTo>
                  <a:lnTo>
                    <a:pt x="543" y="10750"/>
                  </a:lnTo>
                  <a:lnTo>
                    <a:pt x="545" y="10754"/>
                  </a:lnTo>
                  <a:lnTo>
                    <a:pt x="545" y="10756"/>
                  </a:lnTo>
                  <a:lnTo>
                    <a:pt x="549" y="10756"/>
                  </a:lnTo>
                  <a:lnTo>
                    <a:pt x="559" y="10766"/>
                  </a:lnTo>
                  <a:lnTo>
                    <a:pt x="561" y="10766"/>
                  </a:lnTo>
                  <a:lnTo>
                    <a:pt x="564" y="10768"/>
                  </a:lnTo>
                  <a:lnTo>
                    <a:pt x="564" y="10787"/>
                  </a:lnTo>
                  <a:lnTo>
                    <a:pt x="568" y="10791"/>
                  </a:lnTo>
                  <a:lnTo>
                    <a:pt x="568" y="10796"/>
                  </a:lnTo>
                  <a:lnTo>
                    <a:pt x="564" y="10800"/>
                  </a:lnTo>
                  <a:lnTo>
                    <a:pt x="564" y="10803"/>
                  </a:lnTo>
                  <a:lnTo>
                    <a:pt x="568" y="10805"/>
                  </a:lnTo>
                  <a:lnTo>
                    <a:pt x="568" y="10809"/>
                  </a:lnTo>
                  <a:lnTo>
                    <a:pt x="571" y="10809"/>
                  </a:lnTo>
                  <a:lnTo>
                    <a:pt x="571" y="10828"/>
                  </a:lnTo>
                  <a:lnTo>
                    <a:pt x="573" y="10831"/>
                  </a:lnTo>
                  <a:lnTo>
                    <a:pt x="577" y="10837"/>
                  </a:lnTo>
                  <a:lnTo>
                    <a:pt x="587" y="10847"/>
                  </a:lnTo>
                  <a:lnTo>
                    <a:pt x="587" y="10849"/>
                  </a:lnTo>
                  <a:lnTo>
                    <a:pt x="589" y="10852"/>
                  </a:lnTo>
                  <a:lnTo>
                    <a:pt x="587" y="10859"/>
                  </a:lnTo>
                  <a:lnTo>
                    <a:pt x="587" y="10861"/>
                  </a:lnTo>
                  <a:lnTo>
                    <a:pt x="583" y="10868"/>
                  </a:lnTo>
                  <a:lnTo>
                    <a:pt x="577" y="10875"/>
                  </a:lnTo>
                  <a:lnTo>
                    <a:pt x="571" y="10877"/>
                  </a:lnTo>
                  <a:lnTo>
                    <a:pt x="571" y="10881"/>
                  </a:lnTo>
                  <a:lnTo>
                    <a:pt x="573" y="10887"/>
                  </a:lnTo>
                  <a:lnTo>
                    <a:pt x="573" y="10900"/>
                  </a:lnTo>
                  <a:lnTo>
                    <a:pt x="568" y="10912"/>
                  </a:lnTo>
                  <a:lnTo>
                    <a:pt x="568" y="10919"/>
                  </a:lnTo>
                  <a:lnTo>
                    <a:pt x="571" y="10919"/>
                  </a:lnTo>
                  <a:lnTo>
                    <a:pt x="571" y="10937"/>
                  </a:lnTo>
                  <a:lnTo>
                    <a:pt x="568" y="10943"/>
                  </a:lnTo>
                  <a:lnTo>
                    <a:pt x="564" y="10947"/>
                  </a:lnTo>
                  <a:lnTo>
                    <a:pt x="564" y="10952"/>
                  </a:lnTo>
                  <a:lnTo>
                    <a:pt x="573" y="10961"/>
                  </a:lnTo>
                  <a:lnTo>
                    <a:pt x="580" y="10970"/>
                  </a:lnTo>
                  <a:lnTo>
                    <a:pt x="587" y="10973"/>
                  </a:lnTo>
                  <a:lnTo>
                    <a:pt x="589" y="10977"/>
                  </a:lnTo>
                  <a:lnTo>
                    <a:pt x="599" y="10980"/>
                  </a:lnTo>
                  <a:lnTo>
                    <a:pt x="601" y="10982"/>
                  </a:lnTo>
                  <a:lnTo>
                    <a:pt x="605" y="10982"/>
                  </a:lnTo>
                  <a:lnTo>
                    <a:pt x="611" y="10989"/>
                  </a:lnTo>
                  <a:lnTo>
                    <a:pt x="617" y="10998"/>
                  </a:lnTo>
                  <a:lnTo>
                    <a:pt x="620" y="11001"/>
                  </a:lnTo>
                  <a:lnTo>
                    <a:pt x="620" y="11005"/>
                  </a:lnTo>
                  <a:lnTo>
                    <a:pt x="627" y="11008"/>
                  </a:lnTo>
                  <a:lnTo>
                    <a:pt x="627" y="11014"/>
                  </a:lnTo>
                  <a:lnTo>
                    <a:pt x="633" y="11020"/>
                  </a:lnTo>
                  <a:lnTo>
                    <a:pt x="633" y="11026"/>
                  </a:lnTo>
                  <a:lnTo>
                    <a:pt x="629" y="11026"/>
                  </a:lnTo>
                  <a:lnTo>
                    <a:pt x="629" y="11036"/>
                  </a:lnTo>
                  <a:lnTo>
                    <a:pt x="636" y="11029"/>
                  </a:lnTo>
                  <a:lnTo>
                    <a:pt x="638" y="11029"/>
                  </a:lnTo>
                  <a:lnTo>
                    <a:pt x="648" y="11020"/>
                  </a:lnTo>
                  <a:lnTo>
                    <a:pt x="652" y="11014"/>
                  </a:lnTo>
                  <a:lnTo>
                    <a:pt x="661" y="11005"/>
                  </a:lnTo>
                  <a:lnTo>
                    <a:pt x="670" y="11005"/>
                  </a:lnTo>
                  <a:lnTo>
                    <a:pt x="673" y="11001"/>
                  </a:lnTo>
                  <a:lnTo>
                    <a:pt x="682" y="11001"/>
                  </a:lnTo>
                  <a:lnTo>
                    <a:pt x="689" y="10996"/>
                  </a:lnTo>
                  <a:lnTo>
                    <a:pt x="694" y="10992"/>
                  </a:lnTo>
                  <a:lnTo>
                    <a:pt x="710" y="10992"/>
                  </a:lnTo>
                  <a:lnTo>
                    <a:pt x="717" y="10996"/>
                  </a:lnTo>
                  <a:lnTo>
                    <a:pt x="726" y="10996"/>
                  </a:lnTo>
                  <a:lnTo>
                    <a:pt x="732" y="10989"/>
                  </a:lnTo>
                  <a:lnTo>
                    <a:pt x="741" y="10986"/>
                  </a:lnTo>
                  <a:lnTo>
                    <a:pt x="760" y="10968"/>
                  </a:lnTo>
                  <a:lnTo>
                    <a:pt x="762" y="10968"/>
                  </a:lnTo>
                  <a:lnTo>
                    <a:pt x="772" y="10959"/>
                  </a:lnTo>
                  <a:lnTo>
                    <a:pt x="772" y="10956"/>
                  </a:lnTo>
                  <a:lnTo>
                    <a:pt x="776" y="10949"/>
                  </a:lnTo>
                  <a:lnTo>
                    <a:pt x="776" y="10940"/>
                  </a:lnTo>
                  <a:lnTo>
                    <a:pt x="778" y="10937"/>
                  </a:lnTo>
                  <a:lnTo>
                    <a:pt x="778" y="10928"/>
                  </a:lnTo>
                  <a:lnTo>
                    <a:pt x="781" y="10912"/>
                  </a:lnTo>
                  <a:lnTo>
                    <a:pt x="785" y="10909"/>
                  </a:lnTo>
                  <a:lnTo>
                    <a:pt x="804" y="10903"/>
                  </a:lnTo>
                  <a:lnTo>
                    <a:pt x="809" y="10900"/>
                  </a:lnTo>
                  <a:lnTo>
                    <a:pt x="813" y="10900"/>
                  </a:lnTo>
                  <a:lnTo>
                    <a:pt x="911" y="10843"/>
                  </a:lnTo>
                  <a:lnTo>
                    <a:pt x="915" y="10840"/>
                  </a:lnTo>
                  <a:lnTo>
                    <a:pt x="915" y="10833"/>
                  </a:lnTo>
                  <a:lnTo>
                    <a:pt x="918" y="10831"/>
                  </a:lnTo>
                  <a:lnTo>
                    <a:pt x="918" y="10824"/>
                  </a:lnTo>
                  <a:lnTo>
                    <a:pt x="930" y="10812"/>
                  </a:lnTo>
                  <a:lnTo>
                    <a:pt x="927" y="10805"/>
                  </a:lnTo>
                  <a:lnTo>
                    <a:pt x="927" y="10793"/>
                  </a:lnTo>
                  <a:lnTo>
                    <a:pt x="930" y="10791"/>
                  </a:lnTo>
                  <a:lnTo>
                    <a:pt x="934" y="10791"/>
                  </a:lnTo>
                  <a:lnTo>
                    <a:pt x="939" y="10787"/>
                  </a:lnTo>
                  <a:lnTo>
                    <a:pt x="943" y="10787"/>
                  </a:lnTo>
                  <a:lnTo>
                    <a:pt x="949" y="10784"/>
                  </a:lnTo>
                  <a:lnTo>
                    <a:pt x="965" y="10784"/>
                  </a:lnTo>
                  <a:lnTo>
                    <a:pt x="971" y="10778"/>
                  </a:lnTo>
                  <a:lnTo>
                    <a:pt x="971" y="10775"/>
                  </a:lnTo>
                  <a:lnTo>
                    <a:pt x="974" y="10768"/>
                  </a:lnTo>
                  <a:lnTo>
                    <a:pt x="977" y="10766"/>
                  </a:lnTo>
                  <a:lnTo>
                    <a:pt x="977" y="10754"/>
                  </a:lnTo>
                  <a:lnTo>
                    <a:pt x="974" y="10747"/>
                  </a:lnTo>
                  <a:lnTo>
                    <a:pt x="974" y="10731"/>
                  </a:lnTo>
                  <a:lnTo>
                    <a:pt x="971" y="10726"/>
                  </a:lnTo>
                  <a:lnTo>
                    <a:pt x="971" y="10722"/>
                  </a:lnTo>
                  <a:lnTo>
                    <a:pt x="967" y="10719"/>
                  </a:lnTo>
                  <a:lnTo>
                    <a:pt x="967" y="10716"/>
                  </a:lnTo>
                  <a:lnTo>
                    <a:pt x="971" y="10712"/>
                  </a:lnTo>
                  <a:lnTo>
                    <a:pt x="974" y="10707"/>
                  </a:lnTo>
                  <a:lnTo>
                    <a:pt x="977" y="10707"/>
                  </a:lnTo>
                  <a:lnTo>
                    <a:pt x="990" y="10694"/>
                  </a:lnTo>
                  <a:lnTo>
                    <a:pt x="993" y="10688"/>
                  </a:lnTo>
                  <a:lnTo>
                    <a:pt x="993" y="10684"/>
                  </a:lnTo>
                  <a:lnTo>
                    <a:pt x="999" y="10682"/>
                  </a:lnTo>
                  <a:lnTo>
                    <a:pt x="1002" y="10679"/>
                  </a:lnTo>
                  <a:lnTo>
                    <a:pt x="1005" y="10672"/>
                  </a:lnTo>
                  <a:lnTo>
                    <a:pt x="1011" y="10667"/>
                  </a:lnTo>
                  <a:lnTo>
                    <a:pt x="1018" y="10658"/>
                  </a:lnTo>
                  <a:lnTo>
                    <a:pt x="1023" y="10651"/>
                  </a:lnTo>
                  <a:lnTo>
                    <a:pt x="1030" y="10648"/>
                  </a:lnTo>
                  <a:lnTo>
                    <a:pt x="1032" y="10644"/>
                  </a:lnTo>
                  <a:lnTo>
                    <a:pt x="1032" y="10632"/>
                  </a:lnTo>
                  <a:lnTo>
                    <a:pt x="1035" y="10630"/>
                  </a:lnTo>
                  <a:lnTo>
                    <a:pt x="1039" y="10623"/>
                  </a:lnTo>
                  <a:lnTo>
                    <a:pt x="1039" y="10620"/>
                  </a:lnTo>
                  <a:lnTo>
                    <a:pt x="1035" y="10620"/>
                  </a:lnTo>
                  <a:lnTo>
                    <a:pt x="1048" y="10607"/>
                  </a:lnTo>
                  <a:lnTo>
                    <a:pt x="1051" y="10607"/>
                  </a:lnTo>
                  <a:lnTo>
                    <a:pt x="1051" y="10604"/>
                  </a:lnTo>
                  <a:lnTo>
                    <a:pt x="1054" y="10604"/>
                  </a:lnTo>
                  <a:lnTo>
                    <a:pt x="1054" y="10602"/>
                  </a:lnTo>
                  <a:lnTo>
                    <a:pt x="1058" y="10602"/>
                  </a:lnTo>
                  <a:lnTo>
                    <a:pt x="1060" y="10598"/>
                  </a:lnTo>
                  <a:lnTo>
                    <a:pt x="1070" y="10595"/>
                  </a:lnTo>
                  <a:lnTo>
                    <a:pt x="1072" y="10595"/>
                  </a:lnTo>
                  <a:lnTo>
                    <a:pt x="1072" y="10586"/>
                  </a:lnTo>
                  <a:lnTo>
                    <a:pt x="1079" y="10586"/>
                  </a:lnTo>
                  <a:lnTo>
                    <a:pt x="1082" y="10583"/>
                  </a:lnTo>
                  <a:lnTo>
                    <a:pt x="1082" y="10579"/>
                  </a:lnTo>
                  <a:lnTo>
                    <a:pt x="1086" y="10577"/>
                  </a:lnTo>
                  <a:lnTo>
                    <a:pt x="1088" y="10567"/>
                  </a:lnTo>
                  <a:lnTo>
                    <a:pt x="1098" y="10558"/>
                  </a:lnTo>
                  <a:lnTo>
                    <a:pt x="1095" y="10555"/>
                  </a:lnTo>
                  <a:lnTo>
                    <a:pt x="1095" y="10546"/>
                  </a:lnTo>
                  <a:lnTo>
                    <a:pt x="1091" y="10542"/>
                  </a:lnTo>
                  <a:lnTo>
                    <a:pt x="1091" y="10523"/>
                  </a:lnTo>
                  <a:lnTo>
                    <a:pt x="1100" y="10514"/>
                  </a:lnTo>
                  <a:lnTo>
                    <a:pt x="1100" y="10509"/>
                  </a:lnTo>
                  <a:lnTo>
                    <a:pt x="1104" y="10502"/>
                  </a:lnTo>
                  <a:lnTo>
                    <a:pt x="1104" y="10499"/>
                  </a:lnTo>
                  <a:lnTo>
                    <a:pt x="1110" y="10495"/>
                  </a:lnTo>
                  <a:lnTo>
                    <a:pt x="1114" y="10495"/>
                  </a:lnTo>
                  <a:lnTo>
                    <a:pt x="1116" y="10493"/>
                  </a:lnTo>
                  <a:lnTo>
                    <a:pt x="1116" y="10490"/>
                  </a:lnTo>
                  <a:lnTo>
                    <a:pt x="1123" y="10481"/>
                  </a:lnTo>
                  <a:lnTo>
                    <a:pt x="1126" y="10474"/>
                  </a:lnTo>
                  <a:lnTo>
                    <a:pt x="1126" y="10471"/>
                  </a:lnTo>
                  <a:lnTo>
                    <a:pt x="1132" y="10465"/>
                  </a:lnTo>
                  <a:lnTo>
                    <a:pt x="1135" y="10458"/>
                  </a:lnTo>
                  <a:lnTo>
                    <a:pt x="1135" y="10455"/>
                  </a:lnTo>
                  <a:lnTo>
                    <a:pt x="1139" y="10453"/>
                  </a:lnTo>
                  <a:lnTo>
                    <a:pt x="1148" y="10453"/>
                  </a:lnTo>
                  <a:lnTo>
                    <a:pt x="1148" y="10449"/>
                  </a:lnTo>
                  <a:lnTo>
                    <a:pt x="1151" y="10446"/>
                  </a:lnTo>
                  <a:lnTo>
                    <a:pt x="1151" y="10439"/>
                  </a:lnTo>
                  <a:lnTo>
                    <a:pt x="1158" y="10439"/>
                  </a:lnTo>
                  <a:lnTo>
                    <a:pt x="1160" y="10443"/>
                  </a:lnTo>
                  <a:lnTo>
                    <a:pt x="1163" y="10443"/>
                  </a:lnTo>
                  <a:lnTo>
                    <a:pt x="1170" y="10437"/>
                  </a:lnTo>
                  <a:lnTo>
                    <a:pt x="1179" y="10437"/>
                  </a:lnTo>
                  <a:lnTo>
                    <a:pt x="1179" y="10434"/>
                  </a:lnTo>
                  <a:lnTo>
                    <a:pt x="1191" y="10421"/>
                  </a:lnTo>
                  <a:lnTo>
                    <a:pt x="1191" y="10412"/>
                  </a:lnTo>
                  <a:lnTo>
                    <a:pt x="1188" y="10409"/>
                  </a:lnTo>
                  <a:lnTo>
                    <a:pt x="1188" y="10397"/>
                  </a:lnTo>
                  <a:lnTo>
                    <a:pt x="1195" y="10390"/>
                  </a:lnTo>
                  <a:lnTo>
                    <a:pt x="1195" y="10388"/>
                  </a:lnTo>
                  <a:lnTo>
                    <a:pt x="1197" y="10378"/>
                  </a:lnTo>
                  <a:lnTo>
                    <a:pt x="1197" y="10376"/>
                  </a:lnTo>
                  <a:lnTo>
                    <a:pt x="1191" y="10376"/>
                  </a:lnTo>
                  <a:lnTo>
                    <a:pt x="1186" y="10369"/>
                  </a:lnTo>
                  <a:lnTo>
                    <a:pt x="1179" y="10369"/>
                  </a:lnTo>
                  <a:lnTo>
                    <a:pt x="1176" y="10366"/>
                  </a:lnTo>
                  <a:lnTo>
                    <a:pt x="1176" y="10362"/>
                  </a:lnTo>
                  <a:lnTo>
                    <a:pt x="1172" y="10360"/>
                  </a:lnTo>
                  <a:lnTo>
                    <a:pt x="1170" y="10360"/>
                  </a:lnTo>
                  <a:lnTo>
                    <a:pt x="1167" y="10357"/>
                  </a:lnTo>
                  <a:lnTo>
                    <a:pt x="1160" y="10357"/>
                  </a:lnTo>
                  <a:lnTo>
                    <a:pt x="1160" y="10353"/>
                  </a:lnTo>
                  <a:lnTo>
                    <a:pt x="1154" y="10350"/>
                  </a:lnTo>
                  <a:lnTo>
                    <a:pt x="1151" y="10348"/>
                  </a:lnTo>
                  <a:lnTo>
                    <a:pt x="1151" y="10329"/>
                  </a:lnTo>
                  <a:lnTo>
                    <a:pt x="1148" y="10325"/>
                  </a:lnTo>
                  <a:lnTo>
                    <a:pt x="1142" y="10316"/>
                  </a:lnTo>
                  <a:lnTo>
                    <a:pt x="1142" y="10301"/>
                  </a:lnTo>
                  <a:lnTo>
                    <a:pt x="1144" y="10297"/>
                  </a:lnTo>
                  <a:lnTo>
                    <a:pt x="1144" y="10294"/>
                  </a:lnTo>
                  <a:lnTo>
                    <a:pt x="1142" y="10288"/>
                  </a:lnTo>
                  <a:lnTo>
                    <a:pt x="1135" y="10282"/>
                  </a:lnTo>
                  <a:lnTo>
                    <a:pt x="1132" y="10282"/>
                  </a:lnTo>
                  <a:lnTo>
                    <a:pt x="1119" y="10266"/>
                  </a:lnTo>
                  <a:lnTo>
                    <a:pt x="1123" y="10264"/>
                  </a:lnTo>
                  <a:lnTo>
                    <a:pt x="1123" y="10260"/>
                  </a:lnTo>
                  <a:lnTo>
                    <a:pt x="1130" y="10250"/>
                  </a:lnTo>
                  <a:lnTo>
                    <a:pt x="1130" y="10245"/>
                  </a:lnTo>
                  <a:lnTo>
                    <a:pt x="1132" y="10241"/>
                  </a:lnTo>
                  <a:lnTo>
                    <a:pt x="1135" y="10232"/>
                  </a:lnTo>
                  <a:lnTo>
                    <a:pt x="1139" y="10232"/>
                  </a:lnTo>
                  <a:lnTo>
                    <a:pt x="1144" y="10229"/>
                  </a:lnTo>
                  <a:lnTo>
                    <a:pt x="1148" y="10229"/>
                  </a:lnTo>
                  <a:lnTo>
                    <a:pt x="1151" y="10227"/>
                  </a:lnTo>
                  <a:lnTo>
                    <a:pt x="1154" y="10227"/>
                  </a:lnTo>
                  <a:lnTo>
                    <a:pt x="1158" y="10220"/>
                  </a:lnTo>
                  <a:lnTo>
                    <a:pt x="1158" y="10217"/>
                  </a:lnTo>
                  <a:lnTo>
                    <a:pt x="1167" y="10208"/>
                  </a:lnTo>
                  <a:lnTo>
                    <a:pt x="1167" y="10192"/>
                  </a:lnTo>
                  <a:lnTo>
                    <a:pt x="1163" y="10192"/>
                  </a:lnTo>
                  <a:lnTo>
                    <a:pt x="1160" y="10189"/>
                  </a:lnTo>
                  <a:lnTo>
                    <a:pt x="1158" y="10189"/>
                  </a:lnTo>
                  <a:lnTo>
                    <a:pt x="1142" y="10173"/>
                  </a:lnTo>
                  <a:lnTo>
                    <a:pt x="1132" y="10173"/>
                  </a:lnTo>
                  <a:lnTo>
                    <a:pt x="1126" y="10167"/>
                  </a:lnTo>
                  <a:lnTo>
                    <a:pt x="1124" y="10167"/>
                  </a:lnTo>
                  <a:lnTo>
                    <a:pt x="1123" y="10164"/>
                  </a:lnTo>
                  <a:lnTo>
                    <a:pt x="1123" y="10157"/>
                  </a:lnTo>
                  <a:lnTo>
                    <a:pt x="1130" y="10148"/>
                  </a:lnTo>
                  <a:lnTo>
                    <a:pt x="1130" y="10136"/>
                  </a:lnTo>
                  <a:lnTo>
                    <a:pt x="1126" y="10133"/>
                  </a:lnTo>
                  <a:lnTo>
                    <a:pt x="1126" y="10129"/>
                  </a:lnTo>
                  <a:lnTo>
                    <a:pt x="1130" y="10127"/>
                  </a:lnTo>
                  <a:lnTo>
                    <a:pt x="1135" y="10124"/>
                  </a:lnTo>
                  <a:lnTo>
                    <a:pt x="1139" y="10120"/>
                  </a:lnTo>
                  <a:lnTo>
                    <a:pt x="1142" y="10117"/>
                  </a:lnTo>
                  <a:lnTo>
                    <a:pt x="1144" y="10117"/>
                  </a:lnTo>
                  <a:lnTo>
                    <a:pt x="1148" y="10113"/>
                  </a:lnTo>
                  <a:lnTo>
                    <a:pt x="1154" y="10113"/>
                  </a:lnTo>
                  <a:lnTo>
                    <a:pt x="1163" y="10117"/>
                  </a:lnTo>
                  <a:lnTo>
                    <a:pt x="1170" y="10117"/>
                  </a:lnTo>
                  <a:lnTo>
                    <a:pt x="1172" y="10119"/>
                  </a:lnTo>
                  <a:lnTo>
                    <a:pt x="1176" y="10119"/>
                  </a:lnTo>
                  <a:lnTo>
                    <a:pt x="1182" y="10113"/>
                  </a:lnTo>
                  <a:lnTo>
                    <a:pt x="1188" y="10117"/>
                  </a:lnTo>
                  <a:lnTo>
                    <a:pt x="1191" y="10119"/>
                  </a:lnTo>
                  <a:lnTo>
                    <a:pt x="1195" y="10124"/>
                  </a:lnTo>
                  <a:lnTo>
                    <a:pt x="1200" y="10129"/>
                  </a:lnTo>
                  <a:lnTo>
                    <a:pt x="1204" y="10129"/>
                  </a:lnTo>
                  <a:lnTo>
                    <a:pt x="1216" y="10133"/>
                  </a:lnTo>
                  <a:lnTo>
                    <a:pt x="1223" y="10133"/>
                  </a:lnTo>
                  <a:lnTo>
                    <a:pt x="1225" y="10136"/>
                  </a:lnTo>
                  <a:lnTo>
                    <a:pt x="1237" y="10143"/>
                  </a:lnTo>
                  <a:lnTo>
                    <a:pt x="1263" y="10143"/>
                  </a:lnTo>
                  <a:lnTo>
                    <a:pt x="1265" y="10145"/>
                  </a:lnTo>
                  <a:lnTo>
                    <a:pt x="1272" y="10148"/>
                  </a:lnTo>
                  <a:lnTo>
                    <a:pt x="1279" y="10148"/>
                  </a:lnTo>
                  <a:lnTo>
                    <a:pt x="1281" y="10145"/>
                  </a:lnTo>
                  <a:lnTo>
                    <a:pt x="1293" y="10145"/>
                  </a:lnTo>
                  <a:lnTo>
                    <a:pt x="1297" y="10143"/>
                  </a:lnTo>
                  <a:lnTo>
                    <a:pt x="1303" y="10143"/>
                  </a:lnTo>
                  <a:lnTo>
                    <a:pt x="1303" y="10139"/>
                  </a:lnTo>
                  <a:lnTo>
                    <a:pt x="1312" y="10139"/>
                  </a:lnTo>
                  <a:lnTo>
                    <a:pt x="1316" y="10136"/>
                  </a:lnTo>
                  <a:lnTo>
                    <a:pt x="1316" y="10133"/>
                  </a:lnTo>
                  <a:lnTo>
                    <a:pt x="1319" y="10124"/>
                  </a:lnTo>
                  <a:lnTo>
                    <a:pt x="1321" y="10120"/>
                  </a:lnTo>
                  <a:lnTo>
                    <a:pt x="1356" y="10108"/>
                  </a:lnTo>
                  <a:lnTo>
                    <a:pt x="1359" y="10108"/>
                  </a:lnTo>
                  <a:lnTo>
                    <a:pt x="1359" y="10104"/>
                  </a:lnTo>
                  <a:lnTo>
                    <a:pt x="1361" y="10104"/>
                  </a:lnTo>
                  <a:lnTo>
                    <a:pt x="1361" y="10101"/>
                  </a:lnTo>
                  <a:lnTo>
                    <a:pt x="1389" y="10101"/>
                  </a:lnTo>
                  <a:lnTo>
                    <a:pt x="1389" y="10099"/>
                  </a:lnTo>
                  <a:lnTo>
                    <a:pt x="1393" y="10099"/>
                  </a:lnTo>
                  <a:lnTo>
                    <a:pt x="1398" y="10092"/>
                  </a:lnTo>
                  <a:lnTo>
                    <a:pt x="1402" y="10092"/>
                  </a:lnTo>
                  <a:lnTo>
                    <a:pt x="1405" y="10089"/>
                  </a:lnTo>
                  <a:lnTo>
                    <a:pt x="1414" y="10089"/>
                  </a:lnTo>
                  <a:lnTo>
                    <a:pt x="1421" y="10095"/>
                  </a:lnTo>
                  <a:lnTo>
                    <a:pt x="1424" y="10095"/>
                  </a:lnTo>
                  <a:lnTo>
                    <a:pt x="1426" y="10099"/>
                  </a:lnTo>
                  <a:lnTo>
                    <a:pt x="1436" y="10099"/>
                  </a:lnTo>
                  <a:lnTo>
                    <a:pt x="1449" y="10111"/>
                  </a:lnTo>
                  <a:lnTo>
                    <a:pt x="1458" y="10117"/>
                  </a:lnTo>
                  <a:lnTo>
                    <a:pt x="1464" y="10119"/>
                  </a:lnTo>
                  <a:lnTo>
                    <a:pt x="1468" y="10120"/>
                  </a:lnTo>
                  <a:lnTo>
                    <a:pt x="1477" y="10120"/>
                  </a:lnTo>
                  <a:lnTo>
                    <a:pt x="1480" y="10124"/>
                  </a:lnTo>
                  <a:lnTo>
                    <a:pt x="1486" y="10127"/>
                  </a:lnTo>
                  <a:lnTo>
                    <a:pt x="1496" y="10127"/>
                  </a:lnTo>
                  <a:lnTo>
                    <a:pt x="1501" y="10124"/>
                  </a:lnTo>
                  <a:lnTo>
                    <a:pt x="1510" y="10127"/>
                  </a:lnTo>
                  <a:lnTo>
                    <a:pt x="1520" y="10127"/>
                  </a:lnTo>
                  <a:lnTo>
                    <a:pt x="1533" y="10129"/>
                  </a:lnTo>
                  <a:lnTo>
                    <a:pt x="1548" y="10129"/>
                  </a:lnTo>
                  <a:lnTo>
                    <a:pt x="1557" y="10139"/>
                  </a:lnTo>
                  <a:lnTo>
                    <a:pt x="1566" y="10157"/>
                  </a:lnTo>
                  <a:lnTo>
                    <a:pt x="1570" y="10167"/>
                  </a:lnTo>
                  <a:lnTo>
                    <a:pt x="1570" y="10173"/>
                  </a:lnTo>
                  <a:lnTo>
                    <a:pt x="1573" y="10176"/>
                  </a:lnTo>
                  <a:lnTo>
                    <a:pt x="1573" y="10180"/>
                  </a:lnTo>
                  <a:lnTo>
                    <a:pt x="1575" y="10180"/>
                  </a:lnTo>
                  <a:lnTo>
                    <a:pt x="1589" y="10185"/>
                  </a:lnTo>
                  <a:lnTo>
                    <a:pt x="1594" y="10192"/>
                  </a:lnTo>
                  <a:lnTo>
                    <a:pt x="1607" y="10192"/>
                  </a:lnTo>
                  <a:lnTo>
                    <a:pt x="1613" y="10195"/>
                  </a:lnTo>
                  <a:lnTo>
                    <a:pt x="1615" y="10199"/>
                  </a:lnTo>
                  <a:lnTo>
                    <a:pt x="1619" y="10199"/>
                  </a:lnTo>
                  <a:lnTo>
                    <a:pt x="1622" y="10192"/>
                  </a:lnTo>
                  <a:lnTo>
                    <a:pt x="1622" y="10189"/>
                  </a:lnTo>
                  <a:lnTo>
                    <a:pt x="1629" y="10183"/>
                  </a:lnTo>
                  <a:lnTo>
                    <a:pt x="1634" y="10183"/>
                  </a:lnTo>
                  <a:lnTo>
                    <a:pt x="1641" y="10176"/>
                  </a:lnTo>
                  <a:lnTo>
                    <a:pt x="1641" y="10173"/>
                  </a:lnTo>
                  <a:lnTo>
                    <a:pt x="1643" y="10171"/>
                  </a:lnTo>
                  <a:lnTo>
                    <a:pt x="1643" y="10164"/>
                  </a:lnTo>
                  <a:lnTo>
                    <a:pt x="1647" y="10161"/>
                  </a:lnTo>
                  <a:lnTo>
                    <a:pt x="1647" y="10157"/>
                  </a:lnTo>
                  <a:lnTo>
                    <a:pt x="1650" y="10155"/>
                  </a:lnTo>
                  <a:lnTo>
                    <a:pt x="1650" y="10143"/>
                  </a:lnTo>
                  <a:lnTo>
                    <a:pt x="1653" y="10143"/>
                  </a:lnTo>
                  <a:lnTo>
                    <a:pt x="1657" y="10145"/>
                  </a:lnTo>
                  <a:lnTo>
                    <a:pt x="1659" y="10145"/>
                  </a:lnTo>
                  <a:lnTo>
                    <a:pt x="1662" y="10148"/>
                  </a:lnTo>
                  <a:lnTo>
                    <a:pt x="1669" y="10152"/>
                  </a:lnTo>
                  <a:lnTo>
                    <a:pt x="1675" y="10152"/>
                  </a:lnTo>
                  <a:lnTo>
                    <a:pt x="1678" y="10155"/>
                  </a:lnTo>
                  <a:lnTo>
                    <a:pt x="1687" y="10157"/>
                  </a:lnTo>
                  <a:lnTo>
                    <a:pt x="1690" y="10155"/>
                  </a:lnTo>
                  <a:lnTo>
                    <a:pt x="1694" y="10155"/>
                  </a:lnTo>
                  <a:lnTo>
                    <a:pt x="1694" y="10152"/>
                  </a:lnTo>
                  <a:lnTo>
                    <a:pt x="1697" y="10152"/>
                  </a:lnTo>
                  <a:lnTo>
                    <a:pt x="1699" y="10155"/>
                  </a:lnTo>
                  <a:lnTo>
                    <a:pt x="1703" y="10155"/>
                  </a:lnTo>
                  <a:lnTo>
                    <a:pt x="1709" y="10157"/>
                  </a:lnTo>
                  <a:lnTo>
                    <a:pt x="1713" y="10157"/>
                  </a:lnTo>
                  <a:lnTo>
                    <a:pt x="1725" y="10155"/>
                  </a:lnTo>
                  <a:lnTo>
                    <a:pt x="1727" y="10155"/>
                  </a:lnTo>
                  <a:lnTo>
                    <a:pt x="1737" y="10148"/>
                  </a:lnTo>
                  <a:lnTo>
                    <a:pt x="1743" y="10148"/>
                  </a:lnTo>
                  <a:lnTo>
                    <a:pt x="1746" y="10145"/>
                  </a:lnTo>
                  <a:lnTo>
                    <a:pt x="1750" y="10145"/>
                  </a:lnTo>
                  <a:lnTo>
                    <a:pt x="1755" y="10143"/>
                  </a:lnTo>
                  <a:lnTo>
                    <a:pt x="1762" y="10143"/>
                  </a:lnTo>
                  <a:lnTo>
                    <a:pt x="1762" y="10145"/>
                  </a:lnTo>
                  <a:lnTo>
                    <a:pt x="1764" y="10145"/>
                  </a:lnTo>
                  <a:lnTo>
                    <a:pt x="1771" y="10152"/>
                  </a:lnTo>
                  <a:lnTo>
                    <a:pt x="1774" y="10157"/>
                  </a:lnTo>
                  <a:lnTo>
                    <a:pt x="1778" y="10161"/>
                  </a:lnTo>
                  <a:lnTo>
                    <a:pt x="1790" y="10161"/>
                  </a:lnTo>
                  <a:lnTo>
                    <a:pt x="1790" y="10164"/>
                  </a:lnTo>
                  <a:lnTo>
                    <a:pt x="1799" y="10164"/>
                  </a:lnTo>
                  <a:lnTo>
                    <a:pt x="1802" y="10167"/>
                  </a:lnTo>
                  <a:lnTo>
                    <a:pt x="1806" y="10167"/>
                  </a:lnTo>
                  <a:lnTo>
                    <a:pt x="1808" y="10173"/>
                  </a:lnTo>
                  <a:lnTo>
                    <a:pt x="1811" y="10173"/>
                  </a:lnTo>
                  <a:lnTo>
                    <a:pt x="1815" y="10176"/>
                  </a:lnTo>
                  <a:lnTo>
                    <a:pt x="1818" y="10176"/>
                  </a:lnTo>
                  <a:lnTo>
                    <a:pt x="1820" y="10180"/>
                  </a:lnTo>
                  <a:lnTo>
                    <a:pt x="1843" y="10180"/>
                  </a:lnTo>
                  <a:lnTo>
                    <a:pt x="1855" y="10185"/>
                  </a:lnTo>
                  <a:lnTo>
                    <a:pt x="1858" y="10183"/>
                  </a:lnTo>
                  <a:lnTo>
                    <a:pt x="1867" y="10183"/>
                  </a:lnTo>
                  <a:lnTo>
                    <a:pt x="1874" y="10185"/>
                  </a:lnTo>
                  <a:lnTo>
                    <a:pt x="1874" y="10189"/>
                  </a:lnTo>
                  <a:lnTo>
                    <a:pt x="1874" y="10192"/>
                  </a:lnTo>
                  <a:lnTo>
                    <a:pt x="1880" y="10195"/>
                  </a:lnTo>
                  <a:lnTo>
                    <a:pt x="1880" y="10208"/>
                  </a:lnTo>
                  <a:lnTo>
                    <a:pt x="1883" y="10217"/>
                  </a:lnTo>
                  <a:lnTo>
                    <a:pt x="1883" y="10223"/>
                  </a:lnTo>
                  <a:lnTo>
                    <a:pt x="1880" y="10227"/>
                  </a:lnTo>
                  <a:lnTo>
                    <a:pt x="1880" y="10229"/>
                  </a:lnTo>
                  <a:lnTo>
                    <a:pt x="1878" y="10232"/>
                  </a:lnTo>
                  <a:lnTo>
                    <a:pt x="1874" y="10238"/>
                  </a:lnTo>
                  <a:lnTo>
                    <a:pt x="1874" y="10241"/>
                  </a:lnTo>
                  <a:lnTo>
                    <a:pt x="1880" y="10248"/>
                  </a:lnTo>
                  <a:lnTo>
                    <a:pt x="1880" y="10254"/>
                  </a:lnTo>
                  <a:lnTo>
                    <a:pt x="1883" y="10254"/>
                  </a:lnTo>
                  <a:lnTo>
                    <a:pt x="1887" y="10257"/>
                  </a:lnTo>
                  <a:lnTo>
                    <a:pt x="1890" y="10257"/>
                  </a:lnTo>
                  <a:lnTo>
                    <a:pt x="1896" y="10260"/>
                  </a:lnTo>
                  <a:lnTo>
                    <a:pt x="1899" y="10264"/>
                  </a:lnTo>
                  <a:lnTo>
                    <a:pt x="1902" y="10264"/>
                  </a:lnTo>
                  <a:lnTo>
                    <a:pt x="1904" y="10266"/>
                  </a:lnTo>
                  <a:lnTo>
                    <a:pt x="1908" y="10266"/>
                  </a:lnTo>
                  <a:lnTo>
                    <a:pt x="1911" y="10269"/>
                  </a:lnTo>
                  <a:lnTo>
                    <a:pt x="1918" y="10269"/>
                  </a:lnTo>
                  <a:lnTo>
                    <a:pt x="1918" y="10266"/>
                  </a:lnTo>
                  <a:lnTo>
                    <a:pt x="1920" y="10266"/>
                  </a:lnTo>
                  <a:lnTo>
                    <a:pt x="1930" y="10257"/>
                  </a:lnTo>
                  <a:lnTo>
                    <a:pt x="1942" y="10257"/>
                  </a:lnTo>
                  <a:lnTo>
                    <a:pt x="1948" y="10260"/>
                  </a:lnTo>
                  <a:lnTo>
                    <a:pt x="1951" y="10260"/>
                  </a:lnTo>
                  <a:lnTo>
                    <a:pt x="1957" y="10264"/>
                  </a:lnTo>
                  <a:lnTo>
                    <a:pt x="1957" y="10266"/>
                  </a:lnTo>
                  <a:lnTo>
                    <a:pt x="1960" y="10273"/>
                  </a:lnTo>
                  <a:lnTo>
                    <a:pt x="1960" y="10282"/>
                  </a:lnTo>
                  <a:lnTo>
                    <a:pt x="1964" y="10285"/>
                  </a:lnTo>
                  <a:lnTo>
                    <a:pt x="1964" y="10294"/>
                  </a:lnTo>
                  <a:lnTo>
                    <a:pt x="1967" y="10297"/>
                  </a:lnTo>
                  <a:lnTo>
                    <a:pt x="1964" y="10297"/>
                  </a:lnTo>
                  <a:lnTo>
                    <a:pt x="1967" y="10304"/>
                  </a:lnTo>
                  <a:lnTo>
                    <a:pt x="1964" y="10306"/>
                  </a:lnTo>
                  <a:lnTo>
                    <a:pt x="1964" y="10329"/>
                  </a:lnTo>
                  <a:lnTo>
                    <a:pt x="1960" y="10332"/>
                  </a:lnTo>
                  <a:lnTo>
                    <a:pt x="1960" y="10344"/>
                  </a:lnTo>
                  <a:lnTo>
                    <a:pt x="1957" y="10348"/>
                  </a:lnTo>
                  <a:lnTo>
                    <a:pt x="1955" y="10348"/>
                  </a:lnTo>
                  <a:lnTo>
                    <a:pt x="1955" y="10350"/>
                  </a:lnTo>
                  <a:lnTo>
                    <a:pt x="1948" y="10357"/>
                  </a:lnTo>
                  <a:lnTo>
                    <a:pt x="1948" y="10360"/>
                  </a:lnTo>
                  <a:lnTo>
                    <a:pt x="1945" y="10362"/>
                  </a:lnTo>
                  <a:lnTo>
                    <a:pt x="1945" y="10366"/>
                  </a:lnTo>
                  <a:lnTo>
                    <a:pt x="1942" y="10366"/>
                  </a:lnTo>
                  <a:lnTo>
                    <a:pt x="1942" y="10369"/>
                  </a:lnTo>
                  <a:lnTo>
                    <a:pt x="1939" y="10369"/>
                  </a:lnTo>
                  <a:lnTo>
                    <a:pt x="1932" y="10376"/>
                  </a:lnTo>
                  <a:lnTo>
                    <a:pt x="1932" y="10381"/>
                  </a:lnTo>
                  <a:lnTo>
                    <a:pt x="1930" y="10388"/>
                  </a:lnTo>
                  <a:lnTo>
                    <a:pt x="1927" y="10390"/>
                  </a:lnTo>
                  <a:lnTo>
                    <a:pt x="1927" y="10397"/>
                  </a:lnTo>
                  <a:lnTo>
                    <a:pt x="1923" y="10400"/>
                  </a:lnTo>
                  <a:lnTo>
                    <a:pt x="1923" y="10402"/>
                  </a:lnTo>
                  <a:lnTo>
                    <a:pt x="1918" y="10402"/>
                  </a:lnTo>
                  <a:lnTo>
                    <a:pt x="1914" y="10409"/>
                  </a:lnTo>
                  <a:lnTo>
                    <a:pt x="1911" y="10412"/>
                  </a:lnTo>
                  <a:lnTo>
                    <a:pt x="1908" y="10418"/>
                  </a:lnTo>
                  <a:lnTo>
                    <a:pt x="1908" y="10427"/>
                  </a:lnTo>
                  <a:lnTo>
                    <a:pt x="1904" y="10434"/>
                  </a:lnTo>
                  <a:lnTo>
                    <a:pt x="1904" y="10437"/>
                  </a:lnTo>
                  <a:lnTo>
                    <a:pt x="1902" y="10439"/>
                  </a:lnTo>
                  <a:lnTo>
                    <a:pt x="1899" y="10446"/>
                  </a:lnTo>
                  <a:lnTo>
                    <a:pt x="1896" y="10449"/>
                  </a:lnTo>
                  <a:lnTo>
                    <a:pt x="1890" y="10453"/>
                  </a:lnTo>
                  <a:lnTo>
                    <a:pt x="1887" y="10453"/>
                  </a:lnTo>
                  <a:lnTo>
                    <a:pt x="1887" y="10455"/>
                  </a:lnTo>
                  <a:lnTo>
                    <a:pt x="1878" y="10453"/>
                  </a:lnTo>
                  <a:lnTo>
                    <a:pt x="1871" y="10453"/>
                  </a:lnTo>
                  <a:lnTo>
                    <a:pt x="1871" y="10455"/>
                  </a:lnTo>
                  <a:lnTo>
                    <a:pt x="1874" y="10455"/>
                  </a:lnTo>
                  <a:lnTo>
                    <a:pt x="1874" y="10458"/>
                  </a:lnTo>
                  <a:lnTo>
                    <a:pt x="1874" y="10465"/>
                  </a:lnTo>
                  <a:lnTo>
                    <a:pt x="1874" y="10467"/>
                  </a:lnTo>
                  <a:lnTo>
                    <a:pt x="1880" y="10474"/>
                  </a:lnTo>
                  <a:lnTo>
                    <a:pt x="1878" y="10477"/>
                  </a:lnTo>
                  <a:lnTo>
                    <a:pt x="1878" y="10490"/>
                  </a:lnTo>
                  <a:lnTo>
                    <a:pt x="1880" y="10495"/>
                  </a:lnTo>
                  <a:lnTo>
                    <a:pt x="1880" y="10499"/>
                  </a:lnTo>
                  <a:lnTo>
                    <a:pt x="1878" y="10502"/>
                  </a:lnTo>
                  <a:lnTo>
                    <a:pt x="1880" y="10502"/>
                  </a:lnTo>
                  <a:lnTo>
                    <a:pt x="1880" y="10505"/>
                  </a:lnTo>
                  <a:lnTo>
                    <a:pt x="1887" y="10509"/>
                  </a:lnTo>
                  <a:lnTo>
                    <a:pt x="1896" y="10518"/>
                  </a:lnTo>
                  <a:lnTo>
                    <a:pt x="1896" y="10521"/>
                  </a:lnTo>
                  <a:lnTo>
                    <a:pt x="1899" y="10527"/>
                  </a:lnTo>
                  <a:lnTo>
                    <a:pt x="1899" y="10533"/>
                  </a:lnTo>
                  <a:lnTo>
                    <a:pt x="1902" y="10539"/>
                  </a:lnTo>
                  <a:lnTo>
                    <a:pt x="1902" y="10542"/>
                  </a:lnTo>
                  <a:lnTo>
                    <a:pt x="1896" y="10549"/>
                  </a:lnTo>
                  <a:lnTo>
                    <a:pt x="1896" y="10551"/>
                  </a:lnTo>
                  <a:lnTo>
                    <a:pt x="1899" y="10555"/>
                  </a:lnTo>
                  <a:lnTo>
                    <a:pt x="1899" y="10561"/>
                  </a:lnTo>
                  <a:lnTo>
                    <a:pt x="1902" y="10565"/>
                  </a:lnTo>
                  <a:lnTo>
                    <a:pt x="1902" y="10567"/>
                  </a:lnTo>
                  <a:lnTo>
                    <a:pt x="1899" y="10567"/>
                  </a:lnTo>
                  <a:lnTo>
                    <a:pt x="1896" y="10570"/>
                  </a:lnTo>
                  <a:lnTo>
                    <a:pt x="1896" y="10574"/>
                  </a:lnTo>
                  <a:lnTo>
                    <a:pt x="1892" y="10574"/>
                  </a:lnTo>
                  <a:lnTo>
                    <a:pt x="1892" y="10577"/>
                  </a:lnTo>
                  <a:lnTo>
                    <a:pt x="1890" y="10577"/>
                  </a:lnTo>
                  <a:lnTo>
                    <a:pt x="1890" y="10579"/>
                  </a:lnTo>
                  <a:lnTo>
                    <a:pt x="1883" y="10586"/>
                  </a:lnTo>
                  <a:lnTo>
                    <a:pt x="1880" y="10586"/>
                  </a:lnTo>
                  <a:lnTo>
                    <a:pt x="1878" y="10589"/>
                  </a:lnTo>
                  <a:lnTo>
                    <a:pt x="1874" y="10589"/>
                  </a:lnTo>
                  <a:lnTo>
                    <a:pt x="1874" y="10593"/>
                  </a:lnTo>
                  <a:lnTo>
                    <a:pt x="1874" y="10595"/>
                  </a:lnTo>
                  <a:lnTo>
                    <a:pt x="1871" y="10602"/>
                  </a:lnTo>
                  <a:lnTo>
                    <a:pt x="1867" y="10604"/>
                  </a:lnTo>
                  <a:lnTo>
                    <a:pt x="1864" y="10604"/>
                  </a:lnTo>
                  <a:lnTo>
                    <a:pt x="1864" y="10607"/>
                  </a:lnTo>
                  <a:lnTo>
                    <a:pt x="1858" y="10614"/>
                  </a:lnTo>
                  <a:lnTo>
                    <a:pt x="1855" y="10620"/>
                  </a:lnTo>
                  <a:lnTo>
                    <a:pt x="1855" y="10630"/>
                  </a:lnTo>
                  <a:lnTo>
                    <a:pt x="1848" y="10630"/>
                  </a:lnTo>
                  <a:lnTo>
                    <a:pt x="1846" y="10632"/>
                  </a:lnTo>
                  <a:lnTo>
                    <a:pt x="1846" y="10635"/>
                  </a:lnTo>
                  <a:lnTo>
                    <a:pt x="1824" y="10658"/>
                  </a:lnTo>
                  <a:lnTo>
                    <a:pt x="1824" y="10663"/>
                  </a:lnTo>
                  <a:lnTo>
                    <a:pt x="1820" y="10667"/>
                  </a:lnTo>
                  <a:lnTo>
                    <a:pt x="1824" y="10667"/>
                  </a:lnTo>
                  <a:lnTo>
                    <a:pt x="1827" y="10670"/>
                  </a:lnTo>
                  <a:lnTo>
                    <a:pt x="1834" y="10672"/>
                  </a:lnTo>
                  <a:lnTo>
                    <a:pt x="1839" y="10672"/>
                  </a:lnTo>
                  <a:lnTo>
                    <a:pt x="1846" y="10679"/>
                  </a:lnTo>
                  <a:lnTo>
                    <a:pt x="1846" y="10684"/>
                  </a:lnTo>
                  <a:lnTo>
                    <a:pt x="1848" y="10688"/>
                  </a:lnTo>
                  <a:lnTo>
                    <a:pt x="1852" y="10688"/>
                  </a:lnTo>
                  <a:lnTo>
                    <a:pt x="1855" y="10684"/>
                  </a:lnTo>
                  <a:lnTo>
                    <a:pt x="1862" y="10684"/>
                  </a:lnTo>
                  <a:lnTo>
                    <a:pt x="1867" y="10691"/>
                  </a:lnTo>
                  <a:lnTo>
                    <a:pt x="1867" y="10694"/>
                  </a:lnTo>
                  <a:lnTo>
                    <a:pt x="1874" y="10700"/>
                  </a:lnTo>
                  <a:lnTo>
                    <a:pt x="1874" y="10700"/>
                  </a:lnTo>
                  <a:lnTo>
                    <a:pt x="1880" y="10707"/>
                  </a:lnTo>
                  <a:lnTo>
                    <a:pt x="1880" y="10710"/>
                  </a:lnTo>
                  <a:lnTo>
                    <a:pt x="1883" y="10712"/>
                  </a:lnTo>
                  <a:lnTo>
                    <a:pt x="1899" y="10712"/>
                  </a:lnTo>
                  <a:lnTo>
                    <a:pt x="1899" y="10710"/>
                  </a:lnTo>
                  <a:lnTo>
                    <a:pt x="1911" y="10710"/>
                  </a:lnTo>
                  <a:lnTo>
                    <a:pt x="1914" y="10712"/>
                  </a:lnTo>
                  <a:lnTo>
                    <a:pt x="1918" y="10719"/>
                  </a:lnTo>
                  <a:lnTo>
                    <a:pt x="1918" y="10722"/>
                  </a:lnTo>
                  <a:lnTo>
                    <a:pt x="1920" y="10722"/>
                  </a:lnTo>
                  <a:lnTo>
                    <a:pt x="1923" y="10726"/>
                  </a:lnTo>
                  <a:lnTo>
                    <a:pt x="1927" y="10726"/>
                  </a:lnTo>
                  <a:lnTo>
                    <a:pt x="1930" y="10728"/>
                  </a:lnTo>
                  <a:lnTo>
                    <a:pt x="1932" y="10728"/>
                  </a:lnTo>
                  <a:lnTo>
                    <a:pt x="1936" y="10726"/>
                  </a:lnTo>
                  <a:lnTo>
                    <a:pt x="1945" y="10726"/>
                  </a:lnTo>
                  <a:lnTo>
                    <a:pt x="1951" y="10728"/>
                  </a:lnTo>
                  <a:lnTo>
                    <a:pt x="1957" y="10735"/>
                  </a:lnTo>
                  <a:lnTo>
                    <a:pt x="1957" y="10738"/>
                  </a:lnTo>
                  <a:lnTo>
                    <a:pt x="1955" y="10738"/>
                  </a:lnTo>
                  <a:lnTo>
                    <a:pt x="1955" y="10740"/>
                  </a:lnTo>
                  <a:lnTo>
                    <a:pt x="1951" y="10740"/>
                  </a:lnTo>
                  <a:lnTo>
                    <a:pt x="1951" y="10744"/>
                  </a:lnTo>
                  <a:lnTo>
                    <a:pt x="1964" y="10756"/>
                  </a:lnTo>
                  <a:lnTo>
                    <a:pt x="1967" y="10763"/>
                  </a:lnTo>
                  <a:lnTo>
                    <a:pt x="1969" y="10763"/>
                  </a:lnTo>
                  <a:lnTo>
                    <a:pt x="1969" y="10775"/>
                  </a:lnTo>
                  <a:lnTo>
                    <a:pt x="1973" y="10778"/>
                  </a:lnTo>
                  <a:lnTo>
                    <a:pt x="1979" y="10778"/>
                  </a:lnTo>
                  <a:lnTo>
                    <a:pt x="1983" y="10782"/>
                  </a:lnTo>
                  <a:lnTo>
                    <a:pt x="2013" y="10782"/>
                  </a:lnTo>
                  <a:lnTo>
                    <a:pt x="2016" y="10778"/>
                  </a:lnTo>
                  <a:lnTo>
                    <a:pt x="2016" y="10775"/>
                  </a:lnTo>
                  <a:lnTo>
                    <a:pt x="2020" y="10775"/>
                  </a:lnTo>
                  <a:lnTo>
                    <a:pt x="2025" y="10768"/>
                  </a:lnTo>
                  <a:lnTo>
                    <a:pt x="2032" y="10772"/>
                  </a:lnTo>
                  <a:lnTo>
                    <a:pt x="2041" y="10772"/>
                  </a:lnTo>
                  <a:lnTo>
                    <a:pt x="2044" y="10775"/>
                  </a:lnTo>
                  <a:lnTo>
                    <a:pt x="2051" y="10778"/>
                  </a:lnTo>
                  <a:lnTo>
                    <a:pt x="2053" y="10782"/>
                  </a:lnTo>
                  <a:lnTo>
                    <a:pt x="2057" y="10782"/>
                  </a:lnTo>
                  <a:lnTo>
                    <a:pt x="2060" y="10784"/>
                  </a:lnTo>
                  <a:lnTo>
                    <a:pt x="2060" y="10803"/>
                  </a:lnTo>
                  <a:lnTo>
                    <a:pt x="2057" y="10805"/>
                  </a:lnTo>
                  <a:lnTo>
                    <a:pt x="2057" y="10815"/>
                  </a:lnTo>
                  <a:lnTo>
                    <a:pt x="2060" y="10819"/>
                  </a:lnTo>
                  <a:lnTo>
                    <a:pt x="2060" y="10831"/>
                  </a:lnTo>
                  <a:lnTo>
                    <a:pt x="2069" y="10831"/>
                  </a:lnTo>
                  <a:lnTo>
                    <a:pt x="2076" y="10828"/>
                  </a:lnTo>
                  <a:lnTo>
                    <a:pt x="2079" y="10828"/>
                  </a:lnTo>
                  <a:lnTo>
                    <a:pt x="2081" y="10824"/>
                  </a:lnTo>
                  <a:lnTo>
                    <a:pt x="2088" y="10824"/>
                  </a:lnTo>
                  <a:lnTo>
                    <a:pt x="2091" y="10819"/>
                  </a:lnTo>
                  <a:lnTo>
                    <a:pt x="2095" y="10815"/>
                  </a:lnTo>
                  <a:lnTo>
                    <a:pt x="2097" y="10815"/>
                  </a:lnTo>
                  <a:lnTo>
                    <a:pt x="2100" y="10812"/>
                  </a:lnTo>
                  <a:lnTo>
                    <a:pt x="2100" y="10809"/>
                  </a:lnTo>
                  <a:lnTo>
                    <a:pt x="2107" y="10809"/>
                  </a:lnTo>
                  <a:lnTo>
                    <a:pt x="2109" y="10805"/>
                  </a:lnTo>
                  <a:lnTo>
                    <a:pt x="2116" y="10805"/>
                  </a:lnTo>
                  <a:lnTo>
                    <a:pt x="2119" y="10803"/>
                  </a:lnTo>
                  <a:lnTo>
                    <a:pt x="2132" y="10803"/>
                  </a:lnTo>
                  <a:lnTo>
                    <a:pt x="2134" y="10805"/>
                  </a:lnTo>
                  <a:lnTo>
                    <a:pt x="2141" y="10805"/>
                  </a:lnTo>
                  <a:lnTo>
                    <a:pt x="2150" y="10796"/>
                  </a:lnTo>
                  <a:lnTo>
                    <a:pt x="2153" y="10796"/>
                  </a:lnTo>
                  <a:lnTo>
                    <a:pt x="2153" y="10793"/>
                  </a:lnTo>
                  <a:lnTo>
                    <a:pt x="2156" y="10793"/>
                  </a:lnTo>
                  <a:lnTo>
                    <a:pt x="2156" y="10787"/>
                  </a:lnTo>
                  <a:lnTo>
                    <a:pt x="2160" y="10782"/>
                  </a:lnTo>
                  <a:lnTo>
                    <a:pt x="2160" y="10778"/>
                  </a:lnTo>
                  <a:lnTo>
                    <a:pt x="2162" y="10775"/>
                  </a:lnTo>
                  <a:lnTo>
                    <a:pt x="2169" y="10775"/>
                  </a:lnTo>
                  <a:lnTo>
                    <a:pt x="2169" y="10772"/>
                  </a:lnTo>
                  <a:lnTo>
                    <a:pt x="2172" y="10772"/>
                  </a:lnTo>
                  <a:lnTo>
                    <a:pt x="2174" y="10768"/>
                  </a:lnTo>
                  <a:lnTo>
                    <a:pt x="2174" y="10766"/>
                  </a:lnTo>
                  <a:lnTo>
                    <a:pt x="2178" y="10763"/>
                  </a:lnTo>
                  <a:lnTo>
                    <a:pt x="2174" y="10759"/>
                  </a:lnTo>
                  <a:lnTo>
                    <a:pt x="2174" y="10756"/>
                  </a:lnTo>
                  <a:lnTo>
                    <a:pt x="2172" y="10754"/>
                  </a:lnTo>
                  <a:lnTo>
                    <a:pt x="2169" y="10754"/>
                  </a:lnTo>
                  <a:lnTo>
                    <a:pt x="2169" y="10747"/>
                  </a:lnTo>
                  <a:lnTo>
                    <a:pt x="2165" y="10744"/>
                  </a:lnTo>
                  <a:lnTo>
                    <a:pt x="2169" y="10740"/>
                  </a:lnTo>
                  <a:lnTo>
                    <a:pt x="2169" y="10738"/>
                  </a:lnTo>
                  <a:lnTo>
                    <a:pt x="2165" y="10738"/>
                  </a:lnTo>
                  <a:lnTo>
                    <a:pt x="2165" y="10722"/>
                  </a:lnTo>
                  <a:lnTo>
                    <a:pt x="2169" y="10722"/>
                  </a:lnTo>
                  <a:lnTo>
                    <a:pt x="2165" y="10719"/>
                  </a:lnTo>
                  <a:lnTo>
                    <a:pt x="2172" y="10719"/>
                  </a:lnTo>
                  <a:lnTo>
                    <a:pt x="2172" y="10712"/>
                  </a:lnTo>
                  <a:lnTo>
                    <a:pt x="2174" y="10710"/>
                  </a:lnTo>
                  <a:lnTo>
                    <a:pt x="2174" y="10703"/>
                  </a:lnTo>
                  <a:lnTo>
                    <a:pt x="2188" y="10691"/>
                  </a:lnTo>
                  <a:lnTo>
                    <a:pt x="2188" y="10688"/>
                  </a:lnTo>
                  <a:lnTo>
                    <a:pt x="2190" y="10684"/>
                  </a:lnTo>
                  <a:lnTo>
                    <a:pt x="2190" y="10676"/>
                  </a:lnTo>
                  <a:lnTo>
                    <a:pt x="2193" y="10672"/>
                  </a:lnTo>
                  <a:lnTo>
                    <a:pt x="2193" y="10670"/>
                  </a:lnTo>
                  <a:lnTo>
                    <a:pt x="2196" y="10670"/>
                  </a:lnTo>
                  <a:lnTo>
                    <a:pt x="2196" y="10660"/>
                  </a:lnTo>
                  <a:lnTo>
                    <a:pt x="2200" y="10660"/>
                  </a:lnTo>
                  <a:lnTo>
                    <a:pt x="2200" y="10658"/>
                  </a:lnTo>
                  <a:lnTo>
                    <a:pt x="2202" y="10658"/>
                  </a:lnTo>
                  <a:lnTo>
                    <a:pt x="2202" y="10651"/>
                  </a:lnTo>
                  <a:lnTo>
                    <a:pt x="2205" y="10651"/>
                  </a:lnTo>
                  <a:lnTo>
                    <a:pt x="2205" y="10644"/>
                  </a:lnTo>
                  <a:lnTo>
                    <a:pt x="2209" y="10642"/>
                  </a:lnTo>
                  <a:lnTo>
                    <a:pt x="2212" y="10642"/>
                  </a:lnTo>
                  <a:lnTo>
                    <a:pt x="2214" y="10635"/>
                  </a:lnTo>
                  <a:lnTo>
                    <a:pt x="2218" y="10635"/>
                  </a:lnTo>
                  <a:lnTo>
                    <a:pt x="2218" y="10632"/>
                  </a:lnTo>
                  <a:lnTo>
                    <a:pt x="2221" y="10632"/>
                  </a:lnTo>
                  <a:lnTo>
                    <a:pt x="2221" y="10630"/>
                  </a:lnTo>
                  <a:lnTo>
                    <a:pt x="2224" y="10630"/>
                  </a:lnTo>
                  <a:lnTo>
                    <a:pt x="2224" y="10626"/>
                  </a:lnTo>
                  <a:lnTo>
                    <a:pt x="2228" y="10623"/>
                  </a:lnTo>
                  <a:lnTo>
                    <a:pt x="2228" y="10616"/>
                  </a:lnTo>
                  <a:lnTo>
                    <a:pt x="2230" y="10616"/>
                  </a:lnTo>
                  <a:lnTo>
                    <a:pt x="2233" y="10614"/>
                  </a:lnTo>
                  <a:lnTo>
                    <a:pt x="2237" y="10616"/>
                  </a:lnTo>
                  <a:lnTo>
                    <a:pt x="2237" y="10614"/>
                  </a:lnTo>
                  <a:lnTo>
                    <a:pt x="2240" y="10614"/>
                  </a:lnTo>
                  <a:lnTo>
                    <a:pt x="2240" y="10611"/>
                  </a:lnTo>
                  <a:lnTo>
                    <a:pt x="2242" y="10607"/>
                  </a:lnTo>
                  <a:lnTo>
                    <a:pt x="2252" y="10607"/>
                  </a:lnTo>
                  <a:lnTo>
                    <a:pt x="2252" y="10604"/>
                  </a:lnTo>
                  <a:lnTo>
                    <a:pt x="2258" y="10604"/>
                  </a:lnTo>
                  <a:lnTo>
                    <a:pt x="2258" y="10593"/>
                  </a:lnTo>
                  <a:lnTo>
                    <a:pt x="2265" y="10589"/>
                  </a:lnTo>
                  <a:lnTo>
                    <a:pt x="2265" y="10579"/>
                  </a:lnTo>
                  <a:lnTo>
                    <a:pt x="2270" y="10579"/>
                  </a:lnTo>
                  <a:lnTo>
                    <a:pt x="2270" y="10577"/>
                  </a:lnTo>
                  <a:lnTo>
                    <a:pt x="2277" y="10577"/>
                  </a:lnTo>
                  <a:lnTo>
                    <a:pt x="2280" y="10574"/>
                  </a:lnTo>
                  <a:lnTo>
                    <a:pt x="2280" y="10570"/>
                  </a:lnTo>
                  <a:lnTo>
                    <a:pt x="2284" y="10570"/>
                  </a:lnTo>
                  <a:lnTo>
                    <a:pt x="2286" y="10567"/>
                  </a:lnTo>
                  <a:lnTo>
                    <a:pt x="2286" y="10565"/>
                  </a:lnTo>
                  <a:lnTo>
                    <a:pt x="2293" y="10565"/>
                  </a:lnTo>
                  <a:lnTo>
                    <a:pt x="2293" y="10561"/>
                  </a:lnTo>
                  <a:lnTo>
                    <a:pt x="2296" y="10558"/>
                  </a:lnTo>
                  <a:lnTo>
                    <a:pt x="2298" y="10561"/>
                  </a:lnTo>
                  <a:lnTo>
                    <a:pt x="2302" y="10561"/>
                  </a:lnTo>
                  <a:lnTo>
                    <a:pt x="2308" y="10565"/>
                  </a:lnTo>
                  <a:lnTo>
                    <a:pt x="2312" y="10561"/>
                  </a:lnTo>
                  <a:lnTo>
                    <a:pt x="2317" y="10561"/>
                  </a:lnTo>
                  <a:lnTo>
                    <a:pt x="2321" y="10558"/>
                  </a:lnTo>
                  <a:lnTo>
                    <a:pt x="2333" y="10558"/>
                  </a:lnTo>
                  <a:lnTo>
                    <a:pt x="2333" y="10555"/>
                  </a:lnTo>
                  <a:lnTo>
                    <a:pt x="2335" y="10551"/>
                  </a:lnTo>
                  <a:lnTo>
                    <a:pt x="2335" y="10549"/>
                  </a:lnTo>
                  <a:lnTo>
                    <a:pt x="2342" y="10546"/>
                  </a:lnTo>
                  <a:lnTo>
                    <a:pt x="2345" y="10542"/>
                  </a:lnTo>
                  <a:lnTo>
                    <a:pt x="2349" y="10542"/>
                  </a:lnTo>
                  <a:lnTo>
                    <a:pt x="2351" y="10539"/>
                  </a:lnTo>
                  <a:lnTo>
                    <a:pt x="2354" y="10533"/>
                  </a:lnTo>
                  <a:lnTo>
                    <a:pt x="2361" y="10523"/>
                  </a:lnTo>
                  <a:lnTo>
                    <a:pt x="2363" y="10523"/>
                  </a:lnTo>
                  <a:lnTo>
                    <a:pt x="2370" y="10521"/>
                  </a:lnTo>
                  <a:lnTo>
                    <a:pt x="2370" y="10518"/>
                  </a:lnTo>
                  <a:lnTo>
                    <a:pt x="2377" y="10518"/>
                  </a:lnTo>
                  <a:lnTo>
                    <a:pt x="2379" y="10521"/>
                  </a:lnTo>
                  <a:lnTo>
                    <a:pt x="2382" y="10521"/>
                  </a:lnTo>
                  <a:lnTo>
                    <a:pt x="2386" y="10523"/>
                  </a:lnTo>
                  <a:lnTo>
                    <a:pt x="2386" y="10527"/>
                  </a:lnTo>
                  <a:lnTo>
                    <a:pt x="2389" y="10527"/>
                  </a:lnTo>
                  <a:lnTo>
                    <a:pt x="2391" y="10530"/>
                  </a:lnTo>
                  <a:lnTo>
                    <a:pt x="2395" y="10530"/>
                  </a:lnTo>
                  <a:lnTo>
                    <a:pt x="2401" y="10527"/>
                  </a:lnTo>
                  <a:lnTo>
                    <a:pt x="2414" y="10527"/>
                  </a:lnTo>
                  <a:lnTo>
                    <a:pt x="2417" y="10530"/>
                  </a:lnTo>
                  <a:lnTo>
                    <a:pt x="2417" y="10533"/>
                  </a:lnTo>
                  <a:lnTo>
                    <a:pt x="2423" y="10533"/>
                  </a:lnTo>
                  <a:lnTo>
                    <a:pt x="2426" y="10530"/>
                  </a:lnTo>
                  <a:lnTo>
                    <a:pt x="2429" y="10530"/>
                  </a:lnTo>
                  <a:lnTo>
                    <a:pt x="2433" y="10527"/>
                  </a:lnTo>
                  <a:lnTo>
                    <a:pt x="2445" y="10527"/>
                  </a:lnTo>
                  <a:lnTo>
                    <a:pt x="2445" y="10521"/>
                  </a:lnTo>
                  <a:lnTo>
                    <a:pt x="2447" y="10521"/>
                  </a:lnTo>
                  <a:lnTo>
                    <a:pt x="2451" y="10518"/>
                  </a:lnTo>
                  <a:lnTo>
                    <a:pt x="2461" y="10518"/>
                  </a:lnTo>
                  <a:lnTo>
                    <a:pt x="2470" y="10527"/>
                  </a:lnTo>
                  <a:lnTo>
                    <a:pt x="2485" y="10527"/>
                  </a:lnTo>
                  <a:lnTo>
                    <a:pt x="2489" y="10530"/>
                  </a:lnTo>
                  <a:lnTo>
                    <a:pt x="2491" y="10530"/>
                  </a:lnTo>
                  <a:lnTo>
                    <a:pt x="2491" y="10533"/>
                  </a:lnTo>
                  <a:lnTo>
                    <a:pt x="2494" y="10533"/>
                  </a:lnTo>
                  <a:lnTo>
                    <a:pt x="2497" y="10537"/>
                  </a:lnTo>
                  <a:lnTo>
                    <a:pt x="2503" y="10539"/>
                  </a:lnTo>
                  <a:lnTo>
                    <a:pt x="2503" y="10537"/>
                  </a:lnTo>
                  <a:lnTo>
                    <a:pt x="2510" y="10533"/>
                  </a:lnTo>
                  <a:lnTo>
                    <a:pt x="2512" y="10530"/>
                  </a:lnTo>
                  <a:lnTo>
                    <a:pt x="2515" y="10530"/>
                  </a:lnTo>
                  <a:lnTo>
                    <a:pt x="2522" y="10527"/>
                  </a:lnTo>
                  <a:lnTo>
                    <a:pt x="2528" y="10527"/>
                  </a:lnTo>
                  <a:lnTo>
                    <a:pt x="2531" y="10523"/>
                  </a:lnTo>
                  <a:lnTo>
                    <a:pt x="2534" y="10523"/>
                  </a:lnTo>
                  <a:lnTo>
                    <a:pt x="2538" y="10527"/>
                  </a:lnTo>
                  <a:lnTo>
                    <a:pt x="2538" y="10530"/>
                  </a:lnTo>
                  <a:lnTo>
                    <a:pt x="2540" y="10530"/>
                  </a:lnTo>
                  <a:lnTo>
                    <a:pt x="2540" y="10533"/>
                  </a:lnTo>
                  <a:lnTo>
                    <a:pt x="2547" y="10539"/>
                  </a:lnTo>
                  <a:lnTo>
                    <a:pt x="2547" y="10542"/>
                  </a:lnTo>
                  <a:lnTo>
                    <a:pt x="2550" y="10542"/>
                  </a:lnTo>
                  <a:lnTo>
                    <a:pt x="2562" y="10546"/>
                  </a:lnTo>
                  <a:lnTo>
                    <a:pt x="2566" y="10549"/>
                  </a:lnTo>
                  <a:lnTo>
                    <a:pt x="2575" y="10549"/>
                  </a:lnTo>
                  <a:lnTo>
                    <a:pt x="2578" y="10551"/>
                  </a:lnTo>
                  <a:lnTo>
                    <a:pt x="2590" y="10551"/>
                  </a:lnTo>
                  <a:lnTo>
                    <a:pt x="2594" y="10555"/>
                  </a:lnTo>
                  <a:lnTo>
                    <a:pt x="2624" y="10555"/>
                  </a:lnTo>
                  <a:lnTo>
                    <a:pt x="2624" y="10551"/>
                  </a:lnTo>
                  <a:lnTo>
                    <a:pt x="2638" y="10551"/>
                  </a:lnTo>
                  <a:lnTo>
                    <a:pt x="2640" y="10549"/>
                  </a:lnTo>
                  <a:lnTo>
                    <a:pt x="2640" y="10546"/>
                  </a:lnTo>
                  <a:lnTo>
                    <a:pt x="2643" y="10542"/>
                  </a:lnTo>
                  <a:lnTo>
                    <a:pt x="2650" y="10539"/>
                  </a:lnTo>
                  <a:lnTo>
                    <a:pt x="2652" y="10537"/>
                  </a:lnTo>
                  <a:lnTo>
                    <a:pt x="2662" y="10537"/>
                  </a:lnTo>
                  <a:lnTo>
                    <a:pt x="2666" y="10539"/>
                  </a:lnTo>
                  <a:lnTo>
                    <a:pt x="2668" y="10537"/>
                  </a:lnTo>
                  <a:lnTo>
                    <a:pt x="2671" y="10537"/>
                  </a:lnTo>
                  <a:lnTo>
                    <a:pt x="2671" y="10533"/>
                  </a:lnTo>
                  <a:lnTo>
                    <a:pt x="2675" y="10533"/>
                  </a:lnTo>
                  <a:lnTo>
                    <a:pt x="2678" y="10530"/>
                  </a:lnTo>
                  <a:lnTo>
                    <a:pt x="2678" y="10523"/>
                  </a:lnTo>
                  <a:lnTo>
                    <a:pt x="2675" y="10521"/>
                  </a:lnTo>
                  <a:lnTo>
                    <a:pt x="2678" y="10518"/>
                  </a:lnTo>
                  <a:lnTo>
                    <a:pt x="2678" y="10511"/>
                  </a:lnTo>
                  <a:lnTo>
                    <a:pt x="2680" y="10509"/>
                  </a:lnTo>
                  <a:lnTo>
                    <a:pt x="2684" y="10509"/>
                  </a:lnTo>
                  <a:lnTo>
                    <a:pt x="2687" y="10511"/>
                  </a:lnTo>
                  <a:lnTo>
                    <a:pt x="2705" y="10511"/>
                  </a:lnTo>
                  <a:lnTo>
                    <a:pt x="2708" y="10505"/>
                  </a:lnTo>
                  <a:lnTo>
                    <a:pt x="2712" y="10505"/>
                  </a:lnTo>
                  <a:lnTo>
                    <a:pt x="2715" y="10502"/>
                  </a:lnTo>
                  <a:lnTo>
                    <a:pt x="2731" y="10502"/>
                  </a:lnTo>
                  <a:lnTo>
                    <a:pt x="2736" y="10505"/>
                  </a:lnTo>
                  <a:lnTo>
                    <a:pt x="2740" y="10505"/>
                  </a:lnTo>
                  <a:lnTo>
                    <a:pt x="2745" y="10499"/>
                  </a:lnTo>
                  <a:lnTo>
                    <a:pt x="2745" y="10495"/>
                  </a:lnTo>
                  <a:lnTo>
                    <a:pt x="2764" y="10495"/>
                  </a:lnTo>
                  <a:lnTo>
                    <a:pt x="2768" y="10499"/>
                  </a:lnTo>
                  <a:lnTo>
                    <a:pt x="2773" y="10493"/>
                  </a:lnTo>
                  <a:lnTo>
                    <a:pt x="2777" y="10493"/>
                  </a:lnTo>
                  <a:lnTo>
                    <a:pt x="2780" y="10490"/>
                  </a:lnTo>
                  <a:lnTo>
                    <a:pt x="2789" y="10490"/>
                  </a:lnTo>
                  <a:lnTo>
                    <a:pt x="2799" y="10483"/>
                  </a:lnTo>
                  <a:lnTo>
                    <a:pt x="2801" y="10481"/>
                  </a:lnTo>
                  <a:lnTo>
                    <a:pt x="2801" y="10477"/>
                  </a:lnTo>
                  <a:lnTo>
                    <a:pt x="2811" y="10474"/>
                  </a:lnTo>
                  <a:lnTo>
                    <a:pt x="2820" y="10465"/>
                  </a:lnTo>
                  <a:lnTo>
                    <a:pt x="2820" y="10462"/>
                  </a:lnTo>
                  <a:lnTo>
                    <a:pt x="2823" y="10458"/>
                  </a:lnTo>
                  <a:lnTo>
                    <a:pt x="2823" y="10439"/>
                  </a:lnTo>
                  <a:lnTo>
                    <a:pt x="2829" y="10430"/>
                  </a:lnTo>
                  <a:lnTo>
                    <a:pt x="2841" y="10418"/>
                  </a:lnTo>
                  <a:lnTo>
                    <a:pt x="2841" y="10415"/>
                  </a:lnTo>
                  <a:lnTo>
                    <a:pt x="2845" y="10412"/>
                  </a:lnTo>
                  <a:lnTo>
                    <a:pt x="2848" y="10406"/>
                  </a:lnTo>
                  <a:lnTo>
                    <a:pt x="2857" y="10397"/>
                  </a:lnTo>
                  <a:lnTo>
                    <a:pt x="2860" y="10390"/>
                  </a:lnTo>
                  <a:lnTo>
                    <a:pt x="2860" y="10397"/>
                  </a:lnTo>
                  <a:lnTo>
                    <a:pt x="2857" y="10402"/>
                  </a:lnTo>
                  <a:lnTo>
                    <a:pt x="2857" y="10406"/>
                  </a:lnTo>
                  <a:lnTo>
                    <a:pt x="2864" y="10412"/>
                  </a:lnTo>
                  <a:lnTo>
                    <a:pt x="2869" y="10415"/>
                  </a:lnTo>
                  <a:lnTo>
                    <a:pt x="2873" y="10415"/>
                  </a:lnTo>
                  <a:lnTo>
                    <a:pt x="2876" y="10418"/>
                  </a:lnTo>
                  <a:lnTo>
                    <a:pt x="2882" y="10418"/>
                  </a:lnTo>
                  <a:lnTo>
                    <a:pt x="2888" y="10421"/>
                  </a:lnTo>
                  <a:lnTo>
                    <a:pt x="2897" y="10421"/>
                  </a:lnTo>
                  <a:lnTo>
                    <a:pt x="2906" y="10425"/>
                  </a:lnTo>
                  <a:lnTo>
                    <a:pt x="2910" y="10427"/>
                  </a:lnTo>
                  <a:lnTo>
                    <a:pt x="2916" y="10427"/>
                  </a:lnTo>
                  <a:lnTo>
                    <a:pt x="2920" y="10425"/>
                  </a:lnTo>
                  <a:lnTo>
                    <a:pt x="2922" y="10425"/>
                  </a:lnTo>
                  <a:lnTo>
                    <a:pt x="2922" y="10427"/>
                  </a:lnTo>
                  <a:lnTo>
                    <a:pt x="2925" y="10427"/>
                  </a:lnTo>
                  <a:lnTo>
                    <a:pt x="2929" y="10430"/>
                  </a:lnTo>
                  <a:lnTo>
                    <a:pt x="2932" y="10427"/>
                  </a:lnTo>
                  <a:lnTo>
                    <a:pt x="2934" y="10430"/>
                  </a:lnTo>
                  <a:lnTo>
                    <a:pt x="2938" y="10430"/>
                  </a:lnTo>
                  <a:lnTo>
                    <a:pt x="2944" y="10434"/>
                  </a:lnTo>
                  <a:lnTo>
                    <a:pt x="2966" y="10434"/>
                  </a:lnTo>
                  <a:lnTo>
                    <a:pt x="3000" y="10434"/>
                  </a:lnTo>
                  <a:lnTo>
                    <a:pt x="3004" y="10430"/>
                  </a:lnTo>
                  <a:lnTo>
                    <a:pt x="3009" y="10430"/>
                  </a:lnTo>
                  <a:lnTo>
                    <a:pt x="3013" y="10427"/>
                  </a:lnTo>
                  <a:lnTo>
                    <a:pt x="3028" y="10427"/>
                  </a:lnTo>
                  <a:lnTo>
                    <a:pt x="3034" y="10425"/>
                  </a:lnTo>
                  <a:lnTo>
                    <a:pt x="3037" y="10425"/>
                  </a:lnTo>
                  <a:lnTo>
                    <a:pt x="3037" y="10421"/>
                  </a:lnTo>
                  <a:lnTo>
                    <a:pt x="3044" y="10415"/>
                  </a:lnTo>
                  <a:lnTo>
                    <a:pt x="3044" y="10412"/>
                  </a:lnTo>
                  <a:lnTo>
                    <a:pt x="3050" y="10409"/>
                  </a:lnTo>
                  <a:lnTo>
                    <a:pt x="3053" y="10406"/>
                  </a:lnTo>
                  <a:lnTo>
                    <a:pt x="3053" y="10402"/>
                  </a:lnTo>
                  <a:lnTo>
                    <a:pt x="3056" y="10400"/>
                  </a:lnTo>
                  <a:lnTo>
                    <a:pt x="3056" y="10397"/>
                  </a:lnTo>
                  <a:lnTo>
                    <a:pt x="3065" y="10397"/>
                  </a:lnTo>
                  <a:lnTo>
                    <a:pt x="3071" y="10402"/>
                  </a:lnTo>
                  <a:lnTo>
                    <a:pt x="3074" y="10402"/>
                  </a:lnTo>
                  <a:lnTo>
                    <a:pt x="3077" y="10406"/>
                  </a:lnTo>
                  <a:lnTo>
                    <a:pt x="3077" y="10415"/>
                  </a:lnTo>
                  <a:lnTo>
                    <a:pt x="3081" y="10421"/>
                  </a:lnTo>
                  <a:lnTo>
                    <a:pt x="3081" y="10437"/>
                  </a:lnTo>
                  <a:lnTo>
                    <a:pt x="3086" y="10437"/>
                  </a:lnTo>
                  <a:lnTo>
                    <a:pt x="3093" y="10439"/>
                  </a:lnTo>
                  <a:lnTo>
                    <a:pt x="3095" y="10439"/>
                  </a:lnTo>
                  <a:lnTo>
                    <a:pt x="3099" y="10446"/>
                  </a:lnTo>
                  <a:lnTo>
                    <a:pt x="3114" y="10446"/>
                  </a:lnTo>
                  <a:lnTo>
                    <a:pt x="3118" y="10449"/>
                  </a:lnTo>
                  <a:lnTo>
                    <a:pt x="3121" y="10449"/>
                  </a:lnTo>
                  <a:lnTo>
                    <a:pt x="3123" y="10453"/>
                  </a:lnTo>
                  <a:lnTo>
                    <a:pt x="3127" y="10453"/>
                  </a:lnTo>
                  <a:lnTo>
                    <a:pt x="3130" y="10455"/>
                  </a:lnTo>
                  <a:lnTo>
                    <a:pt x="3130" y="10465"/>
                  </a:lnTo>
                  <a:lnTo>
                    <a:pt x="3133" y="10467"/>
                  </a:lnTo>
                  <a:lnTo>
                    <a:pt x="3133" y="10471"/>
                  </a:lnTo>
                  <a:lnTo>
                    <a:pt x="3149" y="10486"/>
                  </a:lnTo>
                  <a:lnTo>
                    <a:pt x="3149" y="10499"/>
                  </a:lnTo>
                  <a:lnTo>
                    <a:pt x="3146" y="10505"/>
                  </a:lnTo>
                  <a:lnTo>
                    <a:pt x="3146" y="10521"/>
                  </a:lnTo>
                  <a:lnTo>
                    <a:pt x="3142" y="10523"/>
                  </a:lnTo>
                  <a:lnTo>
                    <a:pt x="3142" y="10558"/>
                  </a:lnTo>
                  <a:lnTo>
                    <a:pt x="3146" y="10561"/>
                  </a:lnTo>
                  <a:lnTo>
                    <a:pt x="3146" y="10565"/>
                  </a:lnTo>
                  <a:lnTo>
                    <a:pt x="3149" y="10567"/>
                  </a:lnTo>
                  <a:lnTo>
                    <a:pt x="3161" y="10574"/>
                  </a:lnTo>
                  <a:lnTo>
                    <a:pt x="3165" y="10577"/>
                  </a:lnTo>
                  <a:lnTo>
                    <a:pt x="3165" y="10574"/>
                  </a:lnTo>
                  <a:lnTo>
                    <a:pt x="3167" y="10574"/>
                  </a:lnTo>
                  <a:lnTo>
                    <a:pt x="3167" y="10570"/>
                  </a:lnTo>
                  <a:lnTo>
                    <a:pt x="3170" y="10570"/>
                  </a:lnTo>
                  <a:lnTo>
                    <a:pt x="3174" y="10567"/>
                  </a:lnTo>
                  <a:lnTo>
                    <a:pt x="3183" y="10567"/>
                  </a:lnTo>
                  <a:lnTo>
                    <a:pt x="3186" y="10565"/>
                  </a:lnTo>
                  <a:lnTo>
                    <a:pt x="3189" y="10565"/>
                  </a:lnTo>
                  <a:lnTo>
                    <a:pt x="3193" y="10561"/>
                  </a:lnTo>
                  <a:lnTo>
                    <a:pt x="3195" y="10561"/>
                  </a:lnTo>
                  <a:lnTo>
                    <a:pt x="3202" y="10555"/>
                  </a:lnTo>
                  <a:lnTo>
                    <a:pt x="3207" y="10555"/>
                  </a:lnTo>
                  <a:lnTo>
                    <a:pt x="3214" y="10551"/>
                  </a:lnTo>
                  <a:lnTo>
                    <a:pt x="3217" y="10549"/>
                  </a:lnTo>
                  <a:lnTo>
                    <a:pt x="3223" y="10549"/>
                  </a:lnTo>
                  <a:lnTo>
                    <a:pt x="3230" y="10542"/>
                  </a:lnTo>
                  <a:lnTo>
                    <a:pt x="3230" y="10539"/>
                  </a:lnTo>
                  <a:lnTo>
                    <a:pt x="3233" y="10539"/>
                  </a:lnTo>
                  <a:lnTo>
                    <a:pt x="3233" y="10537"/>
                  </a:lnTo>
                  <a:lnTo>
                    <a:pt x="3235" y="10533"/>
                  </a:lnTo>
                  <a:lnTo>
                    <a:pt x="3235" y="10523"/>
                  </a:lnTo>
                  <a:lnTo>
                    <a:pt x="3233" y="10521"/>
                  </a:lnTo>
                  <a:lnTo>
                    <a:pt x="3233" y="10511"/>
                  </a:lnTo>
                  <a:lnTo>
                    <a:pt x="3235" y="10505"/>
                  </a:lnTo>
                  <a:lnTo>
                    <a:pt x="3239" y="10505"/>
                  </a:lnTo>
                  <a:lnTo>
                    <a:pt x="3239" y="10502"/>
                  </a:lnTo>
                  <a:lnTo>
                    <a:pt x="3242" y="10502"/>
                  </a:lnTo>
                  <a:lnTo>
                    <a:pt x="3242" y="10505"/>
                  </a:lnTo>
                  <a:lnTo>
                    <a:pt x="3249" y="10511"/>
                  </a:lnTo>
                  <a:lnTo>
                    <a:pt x="3249" y="10495"/>
                  </a:lnTo>
                  <a:lnTo>
                    <a:pt x="3251" y="10493"/>
                  </a:lnTo>
                  <a:lnTo>
                    <a:pt x="3258" y="10493"/>
                  </a:lnTo>
                  <a:lnTo>
                    <a:pt x="3267" y="10490"/>
                  </a:lnTo>
                  <a:lnTo>
                    <a:pt x="3267" y="10486"/>
                  </a:lnTo>
                  <a:lnTo>
                    <a:pt x="3270" y="10483"/>
                  </a:lnTo>
                  <a:lnTo>
                    <a:pt x="3270" y="10465"/>
                  </a:lnTo>
                  <a:lnTo>
                    <a:pt x="3263" y="10458"/>
                  </a:lnTo>
                  <a:lnTo>
                    <a:pt x="3263" y="10453"/>
                  </a:lnTo>
                  <a:lnTo>
                    <a:pt x="3260" y="10453"/>
                  </a:lnTo>
                  <a:lnTo>
                    <a:pt x="3254" y="10446"/>
                  </a:lnTo>
                  <a:lnTo>
                    <a:pt x="3251" y="10446"/>
                  </a:lnTo>
                  <a:lnTo>
                    <a:pt x="3249" y="10439"/>
                  </a:lnTo>
                  <a:lnTo>
                    <a:pt x="3249" y="10437"/>
                  </a:lnTo>
                  <a:lnTo>
                    <a:pt x="3251" y="10434"/>
                  </a:lnTo>
                  <a:lnTo>
                    <a:pt x="3251" y="10430"/>
                  </a:lnTo>
                  <a:lnTo>
                    <a:pt x="3245" y="10427"/>
                  </a:lnTo>
                  <a:lnTo>
                    <a:pt x="3242" y="10425"/>
                  </a:lnTo>
                  <a:lnTo>
                    <a:pt x="3242" y="10418"/>
                  </a:lnTo>
                  <a:lnTo>
                    <a:pt x="3235" y="10412"/>
                  </a:lnTo>
                  <a:lnTo>
                    <a:pt x="3235" y="10409"/>
                  </a:lnTo>
                  <a:lnTo>
                    <a:pt x="3233" y="10406"/>
                  </a:lnTo>
                  <a:lnTo>
                    <a:pt x="3233" y="10393"/>
                  </a:lnTo>
                  <a:lnTo>
                    <a:pt x="3235" y="10390"/>
                  </a:lnTo>
                  <a:lnTo>
                    <a:pt x="3235" y="10388"/>
                  </a:lnTo>
                  <a:lnTo>
                    <a:pt x="3245" y="10381"/>
                  </a:lnTo>
                  <a:lnTo>
                    <a:pt x="3251" y="10378"/>
                  </a:lnTo>
                  <a:lnTo>
                    <a:pt x="3254" y="10378"/>
                  </a:lnTo>
                  <a:lnTo>
                    <a:pt x="3254" y="10344"/>
                  </a:lnTo>
                  <a:lnTo>
                    <a:pt x="3258" y="10338"/>
                  </a:lnTo>
                  <a:lnTo>
                    <a:pt x="3260" y="10334"/>
                  </a:lnTo>
                  <a:lnTo>
                    <a:pt x="3260" y="10332"/>
                  </a:lnTo>
                  <a:lnTo>
                    <a:pt x="3263" y="10329"/>
                  </a:lnTo>
                  <a:lnTo>
                    <a:pt x="3267" y="10322"/>
                  </a:lnTo>
                  <a:lnTo>
                    <a:pt x="3272" y="10316"/>
                  </a:lnTo>
                  <a:lnTo>
                    <a:pt x="3276" y="10310"/>
                  </a:lnTo>
                  <a:lnTo>
                    <a:pt x="3282" y="10304"/>
                  </a:lnTo>
                  <a:lnTo>
                    <a:pt x="3286" y="10292"/>
                  </a:lnTo>
                  <a:lnTo>
                    <a:pt x="3279" y="10292"/>
                  </a:lnTo>
                  <a:lnTo>
                    <a:pt x="3276" y="10288"/>
                  </a:lnTo>
                  <a:lnTo>
                    <a:pt x="3272" y="10288"/>
                  </a:lnTo>
                  <a:lnTo>
                    <a:pt x="3263" y="10278"/>
                  </a:lnTo>
                  <a:lnTo>
                    <a:pt x="3263" y="10276"/>
                  </a:lnTo>
                  <a:lnTo>
                    <a:pt x="3260" y="10273"/>
                  </a:lnTo>
                  <a:lnTo>
                    <a:pt x="3260" y="10250"/>
                  </a:lnTo>
                  <a:lnTo>
                    <a:pt x="3258" y="10245"/>
                  </a:lnTo>
                  <a:lnTo>
                    <a:pt x="3249" y="10236"/>
                  </a:lnTo>
                  <a:lnTo>
                    <a:pt x="3245" y="10236"/>
                  </a:lnTo>
                  <a:lnTo>
                    <a:pt x="3239" y="10229"/>
                  </a:lnTo>
                  <a:lnTo>
                    <a:pt x="3239" y="10227"/>
                  </a:lnTo>
                  <a:lnTo>
                    <a:pt x="3242" y="10223"/>
                  </a:lnTo>
                  <a:lnTo>
                    <a:pt x="3242" y="10220"/>
                  </a:lnTo>
                  <a:lnTo>
                    <a:pt x="3245" y="10217"/>
                  </a:lnTo>
                  <a:lnTo>
                    <a:pt x="3249" y="10217"/>
                  </a:lnTo>
                  <a:lnTo>
                    <a:pt x="3249" y="10213"/>
                  </a:lnTo>
                  <a:lnTo>
                    <a:pt x="3251" y="10211"/>
                  </a:lnTo>
                  <a:lnTo>
                    <a:pt x="3251" y="10208"/>
                  </a:lnTo>
                  <a:lnTo>
                    <a:pt x="3254" y="10208"/>
                  </a:lnTo>
                  <a:lnTo>
                    <a:pt x="3260" y="10201"/>
                  </a:lnTo>
                  <a:lnTo>
                    <a:pt x="3260" y="10195"/>
                  </a:lnTo>
                  <a:lnTo>
                    <a:pt x="3263" y="10192"/>
                  </a:lnTo>
                  <a:lnTo>
                    <a:pt x="3263" y="10185"/>
                  </a:lnTo>
                  <a:lnTo>
                    <a:pt x="3260" y="10183"/>
                  </a:lnTo>
                  <a:lnTo>
                    <a:pt x="3263" y="10176"/>
                  </a:lnTo>
                  <a:lnTo>
                    <a:pt x="3263" y="10161"/>
                  </a:lnTo>
                  <a:lnTo>
                    <a:pt x="3267" y="10152"/>
                  </a:lnTo>
                  <a:lnTo>
                    <a:pt x="3270" y="10145"/>
                  </a:lnTo>
                  <a:lnTo>
                    <a:pt x="3270" y="10143"/>
                  </a:lnTo>
                  <a:lnTo>
                    <a:pt x="3272" y="10139"/>
                  </a:lnTo>
                  <a:lnTo>
                    <a:pt x="3276" y="10133"/>
                  </a:lnTo>
                  <a:lnTo>
                    <a:pt x="3279" y="10129"/>
                  </a:lnTo>
                  <a:lnTo>
                    <a:pt x="3282" y="10129"/>
                  </a:lnTo>
                  <a:lnTo>
                    <a:pt x="3286" y="10127"/>
                  </a:lnTo>
                  <a:lnTo>
                    <a:pt x="3288" y="10127"/>
                  </a:lnTo>
                  <a:lnTo>
                    <a:pt x="3288" y="10124"/>
                  </a:lnTo>
                  <a:lnTo>
                    <a:pt x="3291" y="10120"/>
                  </a:lnTo>
                  <a:lnTo>
                    <a:pt x="3291" y="10119"/>
                  </a:lnTo>
                  <a:lnTo>
                    <a:pt x="3298" y="10117"/>
                  </a:lnTo>
                  <a:lnTo>
                    <a:pt x="3300" y="10117"/>
                  </a:lnTo>
                  <a:lnTo>
                    <a:pt x="3314" y="10104"/>
                  </a:lnTo>
                  <a:lnTo>
                    <a:pt x="3316" y="10104"/>
                  </a:lnTo>
                  <a:lnTo>
                    <a:pt x="3319" y="10099"/>
                  </a:lnTo>
                  <a:lnTo>
                    <a:pt x="3326" y="10092"/>
                  </a:lnTo>
                  <a:lnTo>
                    <a:pt x="3328" y="10092"/>
                  </a:lnTo>
                  <a:lnTo>
                    <a:pt x="3332" y="10089"/>
                  </a:lnTo>
                  <a:lnTo>
                    <a:pt x="3332" y="10087"/>
                  </a:lnTo>
                  <a:lnTo>
                    <a:pt x="3344" y="10087"/>
                  </a:lnTo>
                  <a:lnTo>
                    <a:pt x="3344" y="10083"/>
                  </a:lnTo>
                  <a:lnTo>
                    <a:pt x="3347" y="10083"/>
                  </a:lnTo>
                  <a:lnTo>
                    <a:pt x="3347" y="10080"/>
                  </a:lnTo>
                  <a:lnTo>
                    <a:pt x="3354" y="10080"/>
                  </a:lnTo>
                  <a:lnTo>
                    <a:pt x="3354" y="10077"/>
                  </a:lnTo>
                  <a:lnTo>
                    <a:pt x="3363" y="10077"/>
                  </a:lnTo>
                  <a:lnTo>
                    <a:pt x="3363" y="10073"/>
                  </a:lnTo>
                  <a:lnTo>
                    <a:pt x="3366" y="10071"/>
                  </a:lnTo>
                  <a:lnTo>
                    <a:pt x="3366" y="10064"/>
                  </a:lnTo>
                  <a:lnTo>
                    <a:pt x="3372" y="10059"/>
                  </a:lnTo>
                  <a:lnTo>
                    <a:pt x="3374" y="10059"/>
                  </a:lnTo>
                  <a:lnTo>
                    <a:pt x="3374" y="10055"/>
                  </a:lnTo>
                  <a:lnTo>
                    <a:pt x="3375" y="10059"/>
                  </a:lnTo>
                  <a:lnTo>
                    <a:pt x="3388" y="10059"/>
                  </a:lnTo>
                  <a:lnTo>
                    <a:pt x="3391" y="10055"/>
                  </a:lnTo>
                  <a:lnTo>
                    <a:pt x="3394" y="10055"/>
                  </a:lnTo>
                  <a:lnTo>
                    <a:pt x="3398" y="10052"/>
                  </a:lnTo>
                  <a:lnTo>
                    <a:pt x="3419" y="10052"/>
                  </a:lnTo>
                  <a:lnTo>
                    <a:pt x="3422" y="10049"/>
                  </a:lnTo>
                  <a:lnTo>
                    <a:pt x="3426" y="10049"/>
                  </a:lnTo>
                  <a:lnTo>
                    <a:pt x="3426" y="10045"/>
                  </a:lnTo>
                  <a:lnTo>
                    <a:pt x="3435" y="10045"/>
                  </a:lnTo>
                  <a:lnTo>
                    <a:pt x="3438" y="10049"/>
                  </a:lnTo>
                  <a:lnTo>
                    <a:pt x="3447" y="10049"/>
                  </a:lnTo>
                  <a:lnTo>
                    <a:pt x="3449" y="10052"/>
                  </a:lnTo>
                  <a:lnTo>
                    <a:pt x="3453" y="10052"/>
                  </a:lnTo>
                  <a:lnTo>
                    <a:pt x="3459" y="10055"/>
                  </a:lnTo>
                  <a:lnTo>
                    <a:pt x="3468" y="10055"/>
                  </a:lnTo>
                  <a:lnTo>
                    <a:pt x="3468" y="10059"/>
                  </a:lnTo>
                  <a:lnTo>
                    <a:pt x="3472" y="10059"/>
                  </a:lnTo>
                  <a:lnTo>
                    <a:pt x="3472" y="10061"/>
                  </a:lnTo>
                  <a:lnTo>
                    <a:pt x="3477" y="10071"/>
                  </a:lnTo>
                  <a:lnTo>
                    <a:pt x="3484" y="10077"/>
                  </a:lnTo>
                  <a:lnTo>
                    <a:pt x="3496" y="10077"/>
                  </a:lnTo>
                  <a:lnTo>
                    <a:pt x="3496" y="10080"/>
                  </a:lnTo>
                  <a:lnTo>
                    <a:pt x="3500" y="10083"/>
                  </a:lnTo>
                  <a:lnTo>
                    <a:pt x="3505" y="10077"/>
                  </a:lnTo>
                  <a:lnTo>
                    <a:pt x="3505" y="10073"/>
                  </a:lnTo>
                  <a:lnTo>
                    <a:pt x="3512" y="10068"/>
                  </a:lnTo>
                  <a:lnTo>
                    <a:pt x="3512" y="10061"/>
                  </a:lnTo>
                  <a:lnTo>
                    <a:pt x="3515" y="10059"/>
                  </a:lnTo>
                  <a:lnTo>
                    <a:pt x="3515" y="10055"/>
                  </a:lnTo>
                  <a:lnTo>
                    <a:pt x="3519" y="10052"/>
                  </a:lnTo>
                  <a:lnTo>
                    <a:pt x="3519" y="10049"/>
                  </a:lnTo>
                  <a:lnTo>
                    <a:pt x="3524" y="10043"/>
                  </a:lnTo>
                  <a:lnTo>
                    <a:pt x="3528" y="10034"/>
                  </a:lnTo>
                  <a:lnTo>
                    <a:pt x="3531" y="10031"/>
                  </a:lnTo>
                  <a:lnTo>
                    <a:pt x="3547" y="10031"/>
                  </a:lnTo>
                  <a:lnTo>
                    <a:pt x="3549" y="10027"/>
                  </a:lnTo>
                  <a:lnTo>
                    <a:pt x="3549" y="10024"/>
                  </a:lnTo>
                  <a:lnTo>
                    <a:pt x="3556" y="10022"/>
                  </a:lnTo>
                  <a:lnTo>
                    <a:pt x="3556" y="10018"/>
                  </a:lnTo>
                  <a:lnTo>
                    <a:pt x="3559" y="10012"/>
                  </a:lnTo>
                  <a:lnTo>
                    <a:pt x="3559" y="10008"/>
                  </a:lnTo>
                  <a:lnTo>
                    <a:pt x="3568" y="10008"/>
                  </a:lnTo>
                  <a:lnTo>
                    <a:pt x="3571" y="10006"/>
                  </a:lnTo>
                  <a:lnTo>
                    <a:pt x="3571" y="9999"/>
                  </a:lnTo>
                  <a:lnTo>
                    <a:pt x="3575" y="9990"/>
                  </a:lnTo>
                  <a:lnTo>
                    <a:pt x="3575" y="9980"/>
                  </a:lnTo>
                  <a:lnTo>
                    <a:pt x="3577" y="9975"/>
                  </a:lnTo>
                  <a:lnTo>
                    <a:pt x="3580" y="9971"/>
                  </a:lnTo>
                  <a:lnTo>
                    <a:pt x="3580" y="9968"/>
                  </a:lnTo>
                  <a:lnTo>
                    <a:pt x="3584" y="9962"/>
                  </a:lnTo>
                  <a:lnTo>
                    <a:pt x="3589" y="9956"/>
                  </a:lnTo>
                  <a:lnTo>
                    <a:pt x="3593" y="9956"/>
                  </a:lnTo>
                  <a:lnTo>
                    <a:pt x="3603" y="9947"/>
                  </a:lnTo>
                  <a:lnTo>
                    <a:pt x="3605" y="9938"/>
                  </a:lnTo>
                  <a:lnTo>
                    <a:pt x="3608" y="9934"/>
                  </a:lnTo>
                  <a:lnTo>
                    <a:pt x="3599" y="9924"/>
                  </a:lnTo>
                  <a:lnTo>
                    <a:pt x="3603" y="9922"/>
                  </a:lnTo>
                  <a:lnTo>
                    <a:pt x="3603" y="9915"/>
                  </a:lnTo>
                  <a:lnTo>
                    <a:pt x="3605" y="9912"/>
                  </a:lnTo>
                  <a:lnTo>
                    <a:pt x="3605" y="9903"/>
                  </a:lnTo>
                  <a:lnTo>
                    <a:pt x="3608" y="9896"/>
                  </a:lnTo>
                  <a:lnTo>
                    <a:pt x="3605" y="9891"/>
                  </a:lnTo>
                  <a:lnTo>
                    <a:pt x="3603" y="9887"/>
                  </a:lnTo>
                  <a:lnTo>
                    <a:pt x="3603" y="9882"/>
                  </a:lnTo>
                  <a:lnTo>
                    <a:pt x="3605" y="9878"/>
                  </a:lnTo>
                  <a:lnTo>
                    <a:pt x="3615" y="9872"/>
                  </a:lnTo>
                  <a:lnTo>
                    <a:pt x="3617" y="9868"/>
                  </a:lnTo>
                  <a:lnTo>
                    <a:pt x="3617" y="9866"/>
                  </a:lnTo>
                  <a:lnTo>
                    <a:pt x="3624" y="9859"/>
                  </a:lnTo>
                  <a:lnTo>
                    <a:pt x="3624" y="9854"/>
                  </a:lnTo>
                  <a:lnTo>
                    <a:pt x="3621" y="9850"/>
                  </a:lnTo>
                  <a:lnTo>
                    <a:pt x="3621" y="9841"/>
                  </a:lnTo>
                  <a:lnTo>
                    <a:pt x="3624" y="9835"/>
                  </a:lnTo>
                  <a:lnTo>
                    <a:pt x="3627" y="9831"/>
                  </a:lnTo>
                  <a:lnTo>
                    <a:pt x="3631" y="9822"/>
                  </a:lnTo>
                  <a:lnTo>
                    <a:pt x="3631" y="9817"/>
                  </a:lnTo>
                  <a:lnTo>
                    <a:pt x="3633" y="9813"/>
                  </a:lnTo>
                  <a:lnTo>
                    <a:pt x="3640" y="9810"/>
                  </a:lnTo>
                  <a:lnTo>
                    <a:pt x="3642" y="9807"/>
                  </a:lnTo>
                  <a:lnTo>
                    <a:pt x="3642" y="9803"/>
                  </a:lnTo>
                  <a:lnTo>
                    <a:pt x="3645" y="9803"/>
                  </a:lnTo>
                  <a:lnTo>
                    <a:pt x="3645" y="9801"/>
                  </a:lnTo>
                  <a:lnTo>
                    <a:pt x="3649" y="9801"/>
                  </a:lnTo>
                  <a:lnTo>
                    <a:pt x="3649" y="9795"/>
                  </a:lnTo>
                  <a:lnTo>
                    <a:pt x="3652" y="9791"/>
                  </a:lnTo>
                  <a:lnTo>
                    <a:pt x="3654" y="9791"/>
                  </a:lnTo>
                  <a:lnTo>
                    <a:pt x="3654" y="9789"/>
                  </a:lnTo>
                  <a:lnTo>
                    <a:pt x="3657" y="9782"/>
                  </a:lnTo>
                  <a:lnTo>
                    <a:pt x="3657" y="9779"/>
                  </a:lnTo>
                  <a:lnTo>
                    <a:pt x="3661" y="9777"/>
                  </a:lnTo>
                  <a:lnTo>
                    <a:pt x="3661" y="9773"/>
                  </a:lnTo>
                  <a:lnTo>
                    <a:pt x="3664" y="9770"/>
                  </a:lnTo>
                  <a:lnTo>
                    <a:pt x="3664" y="9763"/>
                  </a:lnTo>
                  <a:lnTo>
                    <a:pt x="3666" y="9761"/>
                  </a:lnTo>
                  <a:lnTo>
                    <a:pt x="3676" y="9761"/>
                  </a:lnTo>
                  <a:lnTo>
                    <a:pt x="3682" y="9754"/>
                  </a:lnTo>
                  <a:lnTo>
                    <a:pt x="3685" y="9749"/>
                  </a:lnTo>
                  <a:lnTo>
                    <a:pt x="3694" y="9739"/>
                  </a:lnTo>
                  <a:lnTo>
                    <a:pt x="3694" y="9735"/>
                  </a:lnTo>
                  <a:lnTo>
                    <a:pt x="3685" y="9726"/>
                  </a:lnTo>
                  <a:lnTo>
                    <a:pt x="3682" y="9726"/>
                  </a:lnTo>
                  <a:lnTo>
                    <a:pt x="3682" y="9721"/>
                  </a:lnTo>
                  <a:lnTo>
                    <a:pt x="3680" y="9714"/>
                  </a:lnTo>
                  <a:lnTo>
                    <a:pt x="3676" y="9714"/>
                  </a:lnTo>
                  <a:lnTo>
                    <a:pt x="3676" y="9711"/>
                  </a:lnTo>
                  <a:lnTo>
                    <a:pt x="3682" y="9707"/>
                  </a:lnTo>
                  <a:lnTo>
                    <a:pt x="3685" y="9705"/>
                  </a:lnTo>
                  <a:lnTo>
                    <a:pt x="3689" y="9705"/>
                  </a:lnTo>
                  <a:lnTo>
                    <a:pt x="3692" y="9702"/>
                  </a:lnTo>
                  <a:lnTo>
                    <a:pt x="3694" y="9702"/>
                  </a:lnTo>
                  <a:lnTo>
                    <a:pt x="3694" y="9698"/>
                  </a:lnTo>
                  <a:lnTo>
                    <a:pt x="3701" y="9698"/>
                  </a:lnTo>
                  <a:lnTo>
                    <a:pt x="3701" y="9695"/>
                  </a:lnTo>
                  <a:lnTo>
                    <a:pt x="3704" y="9695"/>
                  </a:lnTo>
                  <a:lnTo>
                    <a:pt x="3710" y="9689"/>
                  </a:lnTo>
                  <a:lnTo>
                    <a:pt x="3717" y="9686"/>
                  </a:lnTo>
                  <a:lnTo>
                    <a:pt x="3726" y="9677"/>
                  </a:lnTo>
                  <a:lnTo>
                    <a:pt x="3732" y="9665"/>
                  </a:lnTo>
                  <a:lnTo>
                    <a:pt x="3736" y="9661"/>
                  </a:lnTo>
                  <a:lnTo>
                    <a:pt x="3736" y="9658"/>
                  </a:lnTo>
                  <a:lnTo>
                    <a:pt x="3738" y="9658"/>
                  </a:lnTo>
                  <a:lnTo>
                    <a:pt x="3736" y="9652"/>
                  </a:lnTo>
                  <a:lnTo>
                    <a:pt x="3736" y="9642"/>
                  </a:lnTo>
                  <a:lnTo>
                    <a:pt x="3741" y="9637"/>
                  </a:lnTo>
                  <a:lnTo>
                    <a:pt x="3745" y="9637"/>
                  </a:lnTo>
                  <a:lnTo>
                    <a:pt x="3748" y="9633"/>
                  </a:lnTo>
                  <a:lnTo>
                    <a:pt x="3750" y="9633"/>
                  </a:lnTo>
                  <a:lnTo>
                    <a:pt x="3754" y="9630"/>
                  </a:lnTo>
                  <a:lnTo>
                    <a:pt x="3754" y="9628"/>
                  </a:lnTo>
                  <a:lnTo>
                    <a:pt x="3750" y="9624"/>
                  </a:lnTo>
                  <a:lnTo>
                    <a:pt x="3750" y="9618"/>
                  </a:lnTo>
                  <a:lnTo>
                    <a:pt x="3754" y="9614"/>
                  </a:lnTo>
                  <a:lnTo>
                    <a:pt x="3754" y="9612"/>
                  </a:lnTo>
                  <a:lnTo>
                    <a:pt x="3757" y="9609"/>
                  </a:lnTo>
                  <a:lnTo>
                    <a:pt x="3757" y="9612"/>
                  </a:lnTo>
                  <a:lnTo>
                    <a:pt x="3764" y="9614"/>
                  </a:lnTo>
                  <a:lnTo>
                    <a:pt x="3766" y="9614"/>
                  </a:lnTo>
                  <a:lnTo>
                    <a:pt x="3778" y="9609"/>
                  </a:lnTo>
                  <a:lnTo>
                    <a:pt x="3782" y="9605"/>
                  </a:lnTo>
                  <a:lnTo>
                    <a:pt x="3806" y="9605"/>
                  </a:lnTo>
                  <a:lnTo>
                    <a:pt x="3810" y="9602"/>
                  </a:lnTo>
                  <a:lnTo>
                    <a:pt x="3813" y="9605"/>
                  </a:lnTo>
                  <a:lnTo>
                    <a:pt x="3816" y="9605"/>
                  </a:lnTo>
                  <a:lnTo>
                    <a:pt x="3819" y="9602"/>
                  </a:lnTo>
                  <a:lnTo>
                    <a:pt x="3822" y="9602"/>
                  </a:lnTo>
                  <a:lnTo>
                    <a:pt x="3822" y="9600"/>
                  </a:lnTo>
                  <a:lnTo>
                    <a:pt x="3825" y="9600"/>
                  </a:lnTo>
                  <a:lnTo>
                    <a:pt x="3829" y="9602"/>
                  </a:lnTo>
                  <a:lnTo>
                    <a:pt x="3834" y="9602"/>
                  </a:lnTo>
                  <a:lnTo>
                    <a:pt x="3838" y="9600"/>
                  </a:lnTo>
                  <a:lnTo>
                    <a:pt x="3838" y="9593"/>
                  </a:lnTo>
                  <a:lnTo>
                    <a:pt x="3841" y="9581"/>
                  </a:lnTo>
                  <a:lnTo>
                    <a:pt x="3841" y="9577"/>
                  </a:lnTo>
                  <a:lnTo>
                    <a:pt x="3847" y="9577"/>
                  </a:lnTo>
                  <a:lnTo>
                    <a:pt x="3850" y="9581"/>
                  </a:lnTo>
                  <a:lnTo>
                    <a:pt x="3853" y="9577"/>
                  </a:lnTo>
                  <a:lnTo>
                    <a:pt x="3857" y="9577"/>
                  </a:lnTo>
                  <a:lnTo>
                    <a:pt x="3859" y="9574"/>
                  </a:lnTo>
                  <a:lnTo>
                    <a:pt x="3869" y="9574"/>
                  </a:lnTo>
                  <a:lnTo>
                    <a:pt x="3871" y="9572"/>
                  </a:lnTo>
                  <a:lnTo>
                    <a:pt x="3885" y="9572"/>
                  </a:lnTo>
                  <a:lnTo>
                    <a:pt x="3890" y="9565"/>
                  </a:lnTo>
                  <a:lnTo>
                    <a:pt x="3894" y="9558"/>
                  </a:lnTo>
                  <a:lnTo>
                    <a:pt x="3897" y="9558"/>
                  </a:lnTo>
                  <a:lnTo>
                    <a:pt x="3906" y="9558"/>
                  </a:lnTo>
                  <a:lnTo>
                    <a:pt x="3918" y="9553"/>
                  </a:lnTo>
                  <a:lnTo>
                    <a:pt x="3922" y="9553"/>
                  </a:lnTo>
                  <a:lnTo>
                    <a:pt x="3934" y="9556"/>
                  </a:lnTo>
                  <a:lnTo>
                    <a:pt x="3937" y="9556"/>
                  </a:lnTo>
                  <a:lnTo>
                    <a:pt x="3941" y="9553"/>
                  </a:lnTo>
                  <a:lnTo>
                    <a:pt x="3943" y="9553"/>
                  </a:lnTo>
                  <a:lnTo>
                    <a:pt x="3946" y="9549"/>
                  </a:lnTo>
                  <a:lnTo>
                    <a:pt x="3955" y="9546"/>
                  </a:lnTo>
                  <a:lnTo>
                    <a:pt x="3967" y="9534"/>
                  </a:lnTo>
                  <a:lnTo>
                    <a:pt x="3967" y="9530"/>
                  </a:lnTo>
                  <a:lnTo>
                    <a:pt x="3977" y="9530"/>
                  </a:lnTo>
                  <a:lnTo>
                    <a:pt x="3977" y="9528"/>
                  </a:lnTo>
                  <a:lnTo>
                    <a:pt x="3986" y="9518"/>
                  </a:lnTo>
                  <a:lnTo>
                    <a:pt x="3990" y="9518"/>
                  </a:lnTo>
                  <a:lnTo>
                    <a:pt x="3990" y="9516"/>
                  </a:lnTo>
                  <a:lnTo>
                    <a:pt x="3995" y="9509"/>
                  </a:lnTo>
                  <a:lnTo>
                    <a:pt x="4011" y="9509"/>
                  </a:lnTo>
                  <a:lnTo>
                    <a:pt x="4011" y="9506"/>
                  </a:lnTo>
                  <a:lnTo>
                    <a:pt x="4014" y="9506"/>
                  </a:lnTo>
                  <a:lnTo>
                    <a:pt x="4018" y="9504"/>
                  </a:lnTo>
                  <a:lnTo>
                    <a:pt x="4023" y="9504"/>
                  </a:lnTo>
                  <a:lnTo>
                    <a:pt x="4030" y="9500"/>
                  </a:lnTo>
                  <a:lnTo>
                    <a:pt x="4032" y="9500"/>
                  </a:lnTo>
                  <a:lnTo>
                    <a:pt x="4042" y="9491"/>
                  </a:lnTo>
                  <a:lnTo>
                    <a:pt x="4048" y="9488"/>
                  </a:lnTo>
                  <a:lnTo>
                    <a:pt x="4051" y="9485"/>
                  </a:lnTo>
                  <a:lnTo>
                    <a:pt x="4055" y="9479"/>
                  </a:lnTo>
                  <a:lnTo>
                    <a:pt x="4055" y="9472"/>
                  </a:lnTo>
                  <a:lnTo>
                    <a:pt x="4058" y="9469"/>
                  </a:lnTo>
                  <a:lnTo>
                    <a:pt x="4064" y="9469"/>
                  </a:lnTo>
                  <a:lnTo>
                    <a:pt x="4070" y="9472"/>
                  </a:lnTo>
                  <a:lnTo>
                    <a:pt x="4074" y="9472"/>
                  </a:lnTo>
                  <a:lnTo>
                    <a:pt x="4086" y="9479"/>
                  </a:lnTo>
                  <a:lnTo>
                    <a:pt x="4098" y="9479"/>
                  </a:lnTo>
                  <a:lnTo>
                    <a:pt x="4102" y="9476"/>
                  </a:lnTo>
                  <a:lnTo>
                    <a:pt x="4104" y="9476"/>
                  </a:lnTo>
                  <a:lnTo>
                    <a:pt x="4116" y="9481"/>
                  </a:lnTo>
                  <a:lnTo>
                    <a:pt x="4127" y="9481"/>
                  </a:lnTo>
                  <a:lnTo>
                    <a:pt x="4130" y="9479"/>
                  </a:lnTo>
                  <a:lnTo>
                    <a:pt x="4142" y="9479"/>
                  </a:lnTo>
                  <a:lnTo>
                    <a:pt x="4146" y="9476"/>
                  </a:lnTo>
                  <a:lnTo>
                    <a:pt x="4148" y="9476"/>
                  </a:lnTo>
                  <a:lnTo>
                    <a:pt x="4151" y="9472"/>
                  </a:lnTo>
                  <a:lnTo>
                    <a:pt x="4151" y="9469"/>
                  </a:lnTo>
                  <a:lnTo>
                    <a:pt x="4158" y="9469"/>
                  </a:lnTo>
                  <a:lnTo>
                    <a:pt x="4164" y="9469"/>
                  </a:lnTo>
                  <a:lnTo>
                    <a:pt x="4167" y="9467"/>
                  </a:lnTo>
                  <a:lnTo>
                    <a:pt x="4170" y="9467"/>
                  </a:lnTo>
                  <a:lnTo>
                    <a:pt x="4183" y="9460"/>
                  </a:lnTo>
                  <a:lnTo>
                    <a:pt x="4186" y="9460"/>
                  </a:lnTo>
                  <a:lnTo>
                    <a:pt x="4188" y="9467"/>
                  </a:lnTo>
                  <a:lnTo>
                    <a:pt x="4188" y="9469"/>
                  </a:lnTo>
                  <a:lnTo>
                    <a:pt x="4195" y="9469"/>
                  </a:lnTo>
                  <a:lnTo>
                    <a:pt x="4201" y="9467"/>
                  </a:lnTo>
                  <a:lnTo>
                    <a:pt x="4213" y="9467"/>
                  </a:lnTo>
                  <a:lnTo>
                    <a:pt x="4213" y="9469"/>
                  </a:lnTo>
                  <a:lnTo>
                    <a:pt x="4220" y="9469"/>
                  </a:lnTo>
                  <a:lnTo>
                    <a:pt x="4223" y="9467"/>
                  </a:lnTo>
                  <a:lnTo>
                    <a:pt x="4225" y="9467"/>
                  </a:lnTo>
                  <a:lnTo>
                    <a:pt x="4225" y="9469"/>
                  </a:lnTo>
                  <a:lnTo>
                    <a:pt x="4229" y="9469"/>
                  </a:lnTo>
                  <a:lnTo>
                    <a:pt x="4235" y="9467"/>
                  </a:lnTo>
                  <a:lnTo>
                    <a:pt x="4235" y="9463"/>
                  </a:lnTo>
                  <a:lnTo>
                    <a:pt x="4239" y="9463"/>
                  </a:lnTo>
                  <a:lnTo>
                    <a:pt x="4241" y="9457"/>
                  </a:lnTo>
                  <a:lnTo>
                    <a:pt x="4244" y="9453"/>
                  </a:lnTo>
                  <a:lnTo>
                    <a:pt x="4244" y="9451"/>
                  </a:lnTo>
                  <a:lnTo>
                    <a:pt x="4251" y="9444"/>
                  </a:lnTo>
                  <a:lnTo>
                    <a:pt x="4253" y="9439"/>
                  </a:lnTo>
                  <a:lnTo>
                    <a:pt x="4256" y="9439"/>
                  </a:lnTo>
                  <a:lnTo>
                    <a:pt x="4260" y="9435"/>
                  </a:lnTo>
                  <a:lnTo>
                    <a:pt x="4260" y="9429"/>
                  </a:lnTo>
                  <a:lnTo>
                    <a:pt x="4275" y="9429"/>
                  </a:lnTo>
                  <a:lnTo>
                    <a:pt x="4275" y="9432"/>
                  </a:lnTo>
                  <a:lnTo>
                    <a:pt x="4279" y="9432"/>
                  </a:lnTo>
                  <a:lnTo>
                    <a:pt x="4281" y="9435"/>
                  </a:lnTo>
                  <a:lnTo>
                    <a:pt x="4281" y="9439"/>
                  </a:lnTo>
                  <a:lnTo>
                    <a:pt x="4284" y="9439"/>
                  </a:lnTo>
                  <a:lnTo>
                    <a:pt x="4288" y="9435"/>
                  </a:lnTo>
                  <a:lnTo>
                    <a:pt x="4291" y="9435"/>
                  </a:lnTo>
                  <a:lnTo>
                    <a:pt x="4293" y="9432"/>
                  </a:lnTo>
                  <a:lnTo>
                    <a:pt x="4303" y="9432"/>
                  </a:lnTo>
                  <a:lnTo>
                    <a:pt x="4303" y="9429"/>
                  </a:lnTo>
                  <a:lnTo>
                    <a:pt x="4312" y="9429"/>
                  </a:lnTo>
                  <a:lnTo>
                    <a:pt x="4319" y="9425"/>
                  </a:lnTo>
                  <a:lnTo>
                    <a:pt x="4321" y="9420"/>
                  </a:lnTo>
                  <a:lnTo>
                    <a:pt x="4325" y="9423"/>
                  </a:lnTo>
                  <a:lnTo>
                    <a:pt x="4331" y="9423"/>
                  </a:lnTo>
                  <a:lnTo>
                    <a:pt x="4335" y="9420"/>
                  </a:lnTo>
                  <a:lnTo>
                    <a:pt x="4340" y="9420"/>
                  </a:lnTo>
                  <a:lnTo>
                    <a:pt x="4340" y="9416"/>
                  </a:lnTo>
                  <a:lnTo>
                    <a:pt x="4344" y="9411"/>
                  </a:lnTo>
                  <a:lnTo>
                    <a:pt x="4344" y="9407"/>
                  </a:lnTo>
                  <a:lnTo>
                    <a:pt x="4347" y="9407"/>
                  </a:lnTo>
                  <a:lnTo>
                    <a:pt x="4349" y="9411"/>
                  </a:lnTo>
                  <a:lnTo>
                    <a:pt x="4353" y="9411"/>
                  </a:lnTo>
                  <a:lnTo>
                    <a:pt x="4363" y="9413"/>
                  </a:lnTo>
                  <a:lnTo>
                    <a:pt x="4365" y="9416"/>
                  </a:lnTo>
                  <a:lnTo>
                    <a:pt x="4372" y="9420"/>
                  </a:lnTo>
                  <a:lnTo>
                    <a:pt x="4375" y="9420"/>
                  </a:lnTo>
                  <a:lnTo>
                    <a:pt x="4375" y="9416"/>
                  </a:lnTo>
                  <a:lnTo>
                    <a:pt x="4377" y="9413"/>
                  </a:lnTo>
                  <a:lnTo>
                    <a:pt x="4377" y="9411"/>
                  </a:lnTo>
                  <a:lnTo>
                    <a:pt x="4381" y="9407"/>
                  </a:lnTo>
                  <a:lnTo>
                    <a:pt x="4384" y="9407"/>
                  </a:lnTo>
                  <a:lnTo>
                    <a:pt x="4390" y="9404"/>
                  </a:lnTo>
                  <a:lnTo>
                    <a:pt x="4396" y="9404"/>
                  </a:lnTo>
                  <a:lnTo>
                    <a:pt x="4402" y="9407"/>
                  </a:lnTo>
                  <a:lnTo>
                    <a:pt x="4405" y="9411"/>
                  </a:lnTo>
                  <a:lnTo>
                    <a:pt x="4405" y="9416"/>
                  </a:lnTo>
                  <a:lnTo>
                    <a:pt x="4409" y="9416"/>
                  </a:lnTo>
                  <a:lnTo>
                    <a:pt x="4405" y="9423"/>
                  </a:lnTo>
                  <a:lnTo>
                    <a:pt x="4412" y="9429"/>
                  </a:lnTo>
                  <a:lnTo>
                    <a:pt x="4412" y="9432"/>
                  </a:lnTo>
                  <a:lnTo>
                    <a:pt x="4414" y="9432"/>
                  </a:lnTo>
                  <a:lnTo>
                    <a:pt x="4414" y="9439"/>
                  </a:lnTo>
                  <a:lnTo>
                    <a:pt x="4418" y="9439"/>
                  </a:lnTo>
                  <a:lnTo>
                    <a:pt x="4428" y="9444"/>
                  </a:lnTo>
                  <a:lnTo>
                    <a:pt x="4430" y="9448"/>
                  </a:lnTo>
                  <a:lnTo>
                    <a:pt x="4433" y="9448"/>
                  </a:lnTo>
                  <a:lnTo>
                    <a:pt x="4442" y="9457"/>
                  </a:lnTo>
                  <a:lnTo>
                    <a:pt x="4446" y="9457"/>
                  </a:lnTo>
                  <a:lnTo>
                    <a:pt x="4452" y="9460"/>
                  </a:lnTo>
                  <a:lnTo>
                    <a:pt x="4456" y="9460"/>
                  </a:lnTo>
                  <a:lnTo>
                    <a:pt x="4456" y="9463"/>
                  </a:lnTo>
                  <a:lnTo>
                    <a:pt x="4461" y="9460"/>
                  </a:lnTo>
                  <a:lnTo>
                    <a:pt x="4465" y="9463"/>
                  </a:lnTo>
                  <a:lnTo>
                    <a:pt x="4474" y="9463"/>
                  </a:lnTo>
                  <a:lnTo>
                    <a:pt x="4477" y="9460"/>
                  </a:lnTo>
                  <a:lnTo>
                    <a:pt x="4477" y="9457"/>
                  </a:lnTo>
                  <a:lnTo>
                    <a:pt x="4498" y="9457"/>
                  </a:lnTo>
                  <a:lnTo>
                    <a:pt x="4502" y="9460"/>
                  </a:lnTo>
                  <a:lnTo>
                    <a:pt x="4521" y="9460"/>
                  </a:lnTo>
                  <a:lnTo>
                    <a:pt x="4521" y="9457"/>
                  </a:lnTo>
                  <a:lnTo>
                    <a:pt x="4524" y="9457"/>
                  </a:lnTo>
                  <a:lnTo>
                    <a:pt x="4533" y="9448"/>
                  </a:lnTo>
                  <a:lnTo>
                    <a:pt x="4542" y="9448"/>
                  </a:lnTo>
                  <a:lnTo>
                    <a:pt x="4545" y="9451"/>
                  </a:lnTo>
                  <a:lnTo>
                    <a:pt x="4561" y="9451"/>
                  </a:lnTo>
                  <a:lnTo>
                    <a:pt x="4566" y="9448"/>
                  </a:lnTo>
                  <a:lnTo>
                    <a:pt x="4570" y="9448"/>
                  </a:lnTo>
                  <a:lnTo>
                    <a:pt x="4573" y="9451"/>
                  </a:lnTo>
                  <a:lnTo>
                    <a:pt x="4575" y="9451"/>
                  </a:lnTo>
                  <a:lnTo>
                    <a:pt x="4579" y="9453"/>
                  </a:lnTo>
                  <a:lnTo>
                    <a:pt x="4582" y="9453"/>
                  </a:lnTo>
                  <a:lnTo>
                    <a:pt x="4585" y="9457"/>
                  </a:lnTo>
                  <a:lnTo>
                    <a:pt x="4589" y="9457"/>
                  </a:lnTo>
                  <a:lnTo>
                    <a:pt x="4589" y="9460"/>
                  </a:lnTo>
                  <a:lnTo>
                    <a:pt x="4591" y="9463"/>
                  </a:lnTo>
                  <a:lnTo>
                    <a:pt x="4601" y="9463"/>
                  </a:lnTo>
                  <a:lnTo>
                    <a:pt x="4601" y="9460"/>
                  </a:lnTo>
                  <a:lnTo>
                    <a:pt x="4603" y="9463"/>
                  </a:lnTo>
                  <a:lnTo>
                    <a:pt x="4603" y="9467"/>
                  </a:lnTo>
                  <a:lnTo>
                    <a:pt x="4607" y="9472"/>
                  </a:lnTo>
                  <a:lnTo>
                    <a:pt x="4610" y="9472"/>
                  </a:lnTo>
                  <a:lnTo>
                    <a:pt x="4610" y="9479"/>
                  </a:lnTo>
                  <a:lnTo>
                    <a:pt x="4613" y="9479"/>
                  </a:lnTo>
                  <a:lnTo>
                    <a:pt x="4613" y="9488"/>
                  </a:lnTo>
                  <a:lnTo>
                    <a:pt x="4617" y="9488"/>
                  </a:lnTo>
                  <a:lnTo>
                    <a:pt x="4622" y="9494"/>
                  </a:lnTo>
                  <a:lnTo>
                    <a:pt x="4622" y="9497"/>
                  </a:lnTo>
                  <a:lnTo>
                    <a:pt x="4619" y="9504"/>
                  </a:lnTo>
                  <a:lnTo>
                    <a:pt x="4619" y="9512"/>
                  </a:lnTo>
                  <a:lnTo>
                    <a:pt x="4622" y="9516"/>
                  </a:lnTo>
                  <a:lnTo>
                    <a:pt x="4622" y="9521"/>
                  </a:lnTo>
                  <a:lnTo>
                    <a:pt x="4626" y="9530"/>
                  </a:lnTo>
                  <a:lnTo>
                    <a:pt x="4629" y="9537"/>
                  </a:lnTo>
                  <a:lnTo>
                    <a:pt x="4629" y="9540"/>
                  </a:lnTo>
                  <a:lnTo>
                    <a:pt x="4626" y="9549"/>
                  </a:lnTo>
                  <a:lnTo>
                    <a:pt x="4626" y="9556"/>
                  </a:lnTo>
                  <a:lnTo>
                    <a:pt x="4629" y="9558"/>
                  </a:lnTo>
                  <a:lnTo>
                    <a:pt x="4635" y="9558"/>
                  </a:lnTo>
                  <a:lnTo>
                    <a:pt x="4635" y="9562"/>
                  </a:lnTo>
                  <a:lnTo>
                    <a:pt x="4638" y="9562"/>
                  </a:lnTo>
                  <a:lnTo>
                    <a:pt x="4638" y="9568"/>
                  </a:lnTo>
                  <a:lnTo>
                    <a:pt x="4641" y="9568"/>
                  </a:lnTo>
                  <a:lnTo>
                    <a:pt x="4641" y="9577"/>
                  </a:lnTo>
                  <a:lnTo>
                    <a:pt x="4645" y="9586"/>
                  </a:lnTo>
                  <a:lnTo>
                    <a:pt x="4645" y="9596"/>
                  </a:lnTo>
                  <a:lnTo>
                    <a:pt x="4647" y="9602"/>
                  </a:lnTo>
                  <a:lnTo>
                    <a:pt x="4650" y="9614"/>
                  </a:lnTo>
                  <a:lnTo>
                    <a:pt x="4654" y="9618"/>
                  </a:lnTo>
                  <a:lnTo>
                    <a:pt x="4654" y="9621"/>
                  </a:lnTo>
                  <a:lnTo>
                    <a:pt x="4657" y="9624"/>
                  </a:lnTo>
                  <a:lnTo>
                    <a:pt x="4675" y="9633"/>
                  </a:lnTo>
                  <a:lnTo>
                    <a:pt x="4682" y="9640"/>
                  </a:lnTo>
                  <a:lnTo>
                    <a:pt x="4685" y="9646"/>
                  </a:lnTo>
                  <a:lnTo>
                    <a:pt x="4687" y="9649"/>
                  </a:lnTo>
                  <a:lnTo>
                    <a:pt x="4691" y="9649"/>
                  </a:lnTo>
                  <a:lnTo>
                    <a:pt x="4694" y="9652"/>
                  </a:lnTo>
                  <a:lnTo>
                    <a:pt x="4694" y="9658"/>
                  </a:lnTo>
                  <a:lnTo>
                    <a:pt x="4697" y="9658"/>
                  </a:lnTo>
                  <a:lnTo>
                    <a:pt x="4697" y="9661"/>
                  </a:lnTo>
                  <a:lnTo>
                    <a:pt x="4701" y="9665"/>
                  </a:lnTo>
                  <a:lnTo>
                    <a:pt x="4706" y="9665"/>
                  </a:lnTo>
                  <a:lnTo>
                    <a:pt x="4706" y="9668"/>
                  </a:lnTo>
                  <a:lnTo>
                    <a:pt x="4703" y="9670"/>
                  </a:lnTo>
                  <a:lnTo>
                    <a:pt x="4703" y="9686"/>
                  </a:lnTo>
                  <a:lnTo>
                    <a:pt x="4706" y="9689"/>
                  </a:lnTo>
                  <a:lnTo>
                    <a:pt x="4706" y="9698"/>
                  </a:lnTo>
                  <a:lnTo>
                    <a:pt x="4710" y="9705"/>
                  </a:lnTo>
                  <a:lnTo>
                    <a:pt x="4710" y="9711"/>
                  </a:lnTo>
                  <a:lnTo>
                    <a:pt x="4706" y="9721"/>
                  </a:lnTo>
                  <a:lnTo>
                    <a:pt x="4706" y="9726"/>
                  </a:lnTo>
                  <a:lnTo>
                    <a:pt x="4713" y="9733"/>
                  </a:lnTo>
                  <a:lnTo>
                    <a:pt x="4713" y="9735"/>
                  </a:lnTo>
                  <a:lnTo>
                    <a:pt x="4710" y="9735"/>
                  </a:lnTo>
                  <a:lnTo>
                    <a:pt x="4710" y="9739"/>
                  </a:lnTo>
                  <a:lnTo>
                    <a:pt x="4706" y="9739"/>
                  </a:lnTo>
                  <a:lnTo>
                    <a:pt x="4706" y="9742"/>
                  </a:lnTo>
                  <a:lnTo>
                    <a:pt x="4710" y="9745"/>
                  </a:lnTo>
                  <a:lnTo>
                    <a:pt x="4710" y="9751"/>
                  </a:lnTo>
                  <a:lnTo>
                    <a:pt x="4706" y="9754"/>
                  </a:lnTo>
                  <a:lnTo>
                    <a:pt x="4703" y="9761"/>
                  </a:lnTo>
                  <a:lnTo>
                    <a:pt x="4701" y="9761"/>
                  </a:lnTo>
                  <a:lnTo>
                    <a:pt x="4701" y="9763"/>
                  </a:lnTo>
                  <a:lnTo>
                    <a:pt x="4703" y="9770"/>
                  </a:lnTo>
                  <a:lnTo>
                    <a:pt x="4706" y="9773"/>
                  </a:lnTo>
                  <a:lnTo>
                    <a:pt x="4706" y="9791"/>
                  </a:lnTo>
                  <a:lnTo>
                    <a:pt x="4703" y="9795"/>
                  </a:lnTo>
                  <a:lnTo>
                    <a:pt x="4706" y="9795"/>
                  </a:lnTo>
                  <a:lnTo>
                    <a:pt x="4710" y="9801"/>
                  </a:lnTo>
                  <a:lnTo>
                    <a:pt x="4710" y="9807"/>
                  </a:lnTo>
                  <a:lnTo>
                    <a:pt x="4703" y="9807"/>
                  </a:lnTo>
                  <a:lnTo>
                    <a:pt x="4701" y="9810"/>
                  </a:lnTo>
                  <a:lnTo>
                    <a:pt x="4703" y="9813"/>
                  </a:lnTo>
                  <a:lnTo>
                    <a:pt x="4703" y="9819"/>
                  </a:lnTo>
                  <a:lnTo>
                    <a:pt x="4706" y="9822"/>
                  </a:lnTo>
                  <a:lnTo>
                    <a:pt x="4706" y="9829"/>
                  </a:lnTo>
                  <a:lnTo>
                    <a:pt x="4703" y="9831"/>
                  </a:lnTo>
                  <a:lnTo>
                    <a:pt x="4703" y="9835"/>
                  </a:lnTo>
                  <a:lnTo>
                    <a:pt x="4701" y="9835"/>
                  </a:lnTo>
                  <a:lnTo>
                    <a:pt x="4697" y="9838"/>
                  </a:lnTo>
                  <a:lnTo>
                    <a:pt x="4697" y="9841"/>
                  </a:lnTo>
                  <a:lnTo>
                    <a:pt x="4703" y="9841"/>
                  </a:lnTo>
                  <a:lnTo>
                    <a:pt x="4703" y="9850"/>
                  </a:lnTo>
                  <a:lnTo>
                    <a:pt x="4701" y="9857"/>
                  </a:lnTo>
                  <a:lnTo>
                    <a:pt x="4703" y="9859"/>
                  </a:lnTo>
                  <a:lnTo>
                    <a:pt x="4706" y="9868"/>
                  </a:lnTo>
                  <a:lnTo>
                    <a:pt x="4706" y="9878"/>
                  </a:lnTo>
                  <a:lnTo>
                    <a:pt x="4703" y="9884"/>
                  </a:lnTo>
                  <a:lnTo>
                    <a:pt x="4703" y="9919"/>
                  </a:lnTo>
                  <a:lnTo>
                    <a:pt x="4701" y="9924"/>
                  </a:lnTo>
                  <a:lnTo>
                    <a:pt x="4701" y="9959"/>
                  </a:lnTo>
                  <a:lnTo>
                    <a:pt x="4697" y="9966"/>
                  </a:lnTo>
                  <a:lnTo>
                    <a:pt x="4697" y="9978"/>
                  </a:lnTo>
                  <a:lnTo>
                    <a:pt x="4694" y="9984"/>
                  </a:lnTo>
                  <a:lnTo>
                    <a:pt x="4694" y="9987"/>
                  </a:lnTo>
                  <a:lnTo>
                    <a:pt x="4697" y="9999"/>
                  </a:lnTo>
                  <a:lnTo>
                    <a:pt x="4697" y="10008"/>
                  </a:lnTo>
                  <a:lnTo>
                    <a:pt x="4694" y="10015"/>
                  </a:lnTo>
                  <a:lnTo>
                    <a:pt x="4694" y="10018"/>
                  </a:lnTo>
                  <a:lnTo>
                    <a:pt x="4691" y="10024"/>
                  </a:lnTo>
                  <a:lnTo>
                    <a:pt x="4687" y="10027"/>
                  </a:lnTo>
                  <a:lnTo>
                    <a:pt x="4687" y="10036"/>
                  </a:lnTo>
                  <a:lnTo>
                    <a:pt x="4703" y="10036"/>
                  </a:lnTo>
                  <a:lnTo>
                    <a:pt x="4703" y="10040"/>
                  </a:lnTo>
                  <a:lnTo>
                    <a:pt x="4706" y="10040"/>
                  </a:lnTo>
                  <a:lnTo>
                    <a:pt x="4706" y="10049"/>
                  </a:lnTo>
                  <a:lnTo>
                    <a:pt x="4710" y="10052"/>
                  </a:lnTo>
                  <a:lnTo>
                    <a:pt x="4725" y="10052"/>
                  </a:lnTo>
                  <a:lnTo>
                    <a:pt x="4729" y="10055"/>
                  </a:lnTo>
                  <a:lnTo>
                    <a:pt x="4731" y="10055"/>
                  </a:lnTo>
                  <a:lnTo>
                    <a:pt x="4731" y="10068"/>
                  </a:lnTo>
                  <a:lnTo>
                    <a:pt x="4729" y="10071"/>
                  </a:lnTo>
                  <a:lnTo>
                    <a:pt x="4729" y="10077"/>
                  </a:lnTo>
                  <a:lnTo>
                    <a:pt x="4725" y="10089"/>
                  </a:lnTo>
                  <a:lnTo>
                    <a:pt x="4722" y="10092"/>
                  </a:lnTo>
                  <a:lnTo>
                    <a:pt x="4722" y="10099"/>
                  </a:lnTo>
                  <a:lnTo>
                    <a:pt x="4719" y="10099"/>
                  </a:lnTo>
                  <a:lnTo>
                    <a:pt x="4722" y="10104"/>
                  </a:lnTo>
                  <a:lnTo>
                    <a:pt x="4719" y="10108"/>
                  </a:lnTo>
                  <a:lnTo>
                    <a:pt x="4719" y="10117"/>
                  </a:lnTo>
                  <a:lnTo>
                    <a:pt x="4715" y="10119"/>
                  </a:lnTo>
                  <a:lnTo>
                    <a:pt x="4715" y="10124"/>
                  </a:lnTo>
                  <a:lnTo>
                    <a:pt x="4719" y="10124"/>
                  </a:lnTo>
                  <a:lnTo>
                    <a:pt x="4725" y="10120"/>
                  </a:lnTo>
                  <a:lnTo>
                    <a:pt x="4729" y="10124"/>
                  </a:lnTo>
                  <a:lnTo>
                    <a:pt x="4734" y="10133"/>
                  </a:lnTo>
                  <a:lnTo>
                    <a:pt x="4734" y="10139"/>
                  </a:lnTo>
                  <a:lnTo>
                    <a:pt x="4743" y="10148"/>
                  </a:lnTo>
                  <a:lnTo>
                    <a:pt x="4753" y="10164"/>
                  </a:lnTo>
                  <a:lnTo>
                    <a:pt x="4753" y="10167"/>
                  </a:lnTo>
                  <a:lnTo>
                    <a:pt x="4759" y="10167"/>
                  </a:lnTo>
                  <a:lnTo>
                    <a:pt x="4759" y="10164"/>
                  </a:lnTo>
                  <a:lnTo>
                    <a:pt x="4766" y="10164"/>
                  </a:lnTo>
                  <a:lnTo>
                    <a:pt x="4768" y="10167"/>
                  </a:lnTo>
                  <a:lnTo>
                    <a:pt x="4778" y="10167"/>
                  </a:lnTo>
                  <a:lnTo>
                    <a:pt x="4780" y="10164"/>
                  </a:lnTo>
                  <a:lnTo>
                    <a:pt x="4784" y="10164"/>
                  </a:lnTo>
                  <a:lnTo>
                    <a:pt x="4803" y="10161"/>
                  </a:lnTo>
                  <a:lnTo>
                    <a:pt x="4808" y="10161"/>
                  </a:lnTo>
                  <a:lnTo>
                    <a:pt x="4822" y="10157"/>
                  </a:lnTo>
                  <a:lnTo>
                    <a:pt x="4836" y="10157"/>
                  </a:lnTo>
                  <a:lnTo>
                    <a:pt x="4843" y="10161"/>
                  </a:lnTo>
                  <a:lnTo>
                    <a:pt x="4867" y="10180"/>
                  </a:lnTo>
                  <a:lnTo>
                    <a:pt x="4874" y="10185"/>
                  </a:lnTo>
                  <a:lnTo>
                    <a:pt x="4871" y="10192"/>
                  </a:lnTo>
                  <a:lnTo>
                    <a:pt x="4864" y="10201"/>
                  </a:lnTo>
                  <a:lnTo>
                    <a:pt x="4864" y="10208"/>
                  </a:lnTo>
                  <a:lnTo>
                    <a:pt x="4862" y="10220"/>
                  </a:lnTo>
                  <a:lnTo>
                    <a:pt x="4862" y="10264"/>
                  </a:lnTo>
                  <a:lnTo>
                    <a:pt x="4864" y="10266"/>
                  </a:lnTo>
                  <a:lnTo>
                    <a:pt x="4867" y="10266"/>
                  </a:lnTo>
                  <a:lnTo>
                    <a:pt x="4867" y="10269"/>
                  </a:lnTo>
                  <a:lnTo>
                    <a:pt x="4871" y="10273"/>
                  </a:lnTo>
                  <a:lnTo>
                    <a:pt x="4871" y="10276"/>
                  </a:lnTo>
                  <a:lnTo>
                    <a:pt x="4874" y="10276"/>
                  </a:lnTo>
                  <a:lnTo>
                    <a:pt x="4878" y="10282"/>
                  </a:lnTo>
                  <a:lnTo>
                    <a:pt x="4878" y="10285"/>
                  </a:lnTo>
                  <a:lnTo>
                    <a:pt x="4880" y="10292"/>
                  </a:lnTo>
                  <a:lnTo>
                    <a:pt x="4880" y="10294"/>
                  </a:lnTo>
                  <a:lnTo>
                    <a:pt x="4890" y="10313"/>
                  </a:lnTo>
                  <a:lnTo>
                    <a:pt x="4899" y="10322"/>
                  </a:lnTo>
                  <a:lnTo>
                    <a:pt x="4902" y="10322"/>
                  </a:lnTo>
                  <a:lnTo>
                    <a:pt x="4906" y="10320"/>
                  </a:lnTo>
                  <a:lnTo>
                    <a:pt x="4906" y="10316"/>
                  </a:lnTo>
                  <a:lnTo>
                    <a:pt x="4920" y="10316"/>
                  </a:lnTo>
                  <a:lnTo>
                    <a:pt x="4927" y="10313"/>
                  </a:lnTo>
                  <a:lnTo>
                    <a:pt x="4945" y="10313"/>
                  </a:lnTo>
                  <a:lnTo>
                    <a:pt x="4945" y="10325"/>
                  </a:lnTo>
                  <a:lnTo>
                    <a:pt x="4943" y="10329"/>
                  </a:lnTo>
                  <a:lnTo>
                    <a:pt x="4943" y="10334"/>
                  </a:lnTo>
                  <a:lnTo>
                    <a:pt x="4945" y="10334"/>
                  </a:lnTo>
                  <a:lnTo>
                    <a:pt x="4945" y="10332"/>
                  </a:lnTo>
                  <a:lnTo>
                    <a:pt x="4957" y="10332"/>
                  </a:lnTo>
                  <a:lnTo>
                    <a:pt x="4964" y="10338"/>
                  </a:lnTo>
                  <a:lnTo>
                    <a:pt x="4967" y="10338"/>
                  </a:lnTo>
                  <a:lnTo>
                    <a:pt x="4973" y="10344"/>
                  </a:lnTo>
                  <a:lnTo>
                    <a:pt x="4973" y="10350"/>
                  </a:lnTo>
                  <a:lnTo>
                    <a:pt x="4976" y="10357"/>
                  </a:lnTo>
                  <a:lnTo>
                    <a:pt x="4976" y="10360"/>
                  </a:lnTo>
                  <a:lnTo>
                    <a:pt x="4989" y="10366"/>
                  </a:lnTo>
                  <a:lnTo>
                    <a:pt x="4995" y="10366"/>
                  </a:lnTo>
                  <a:lnTo>
                    <a:pt x="4999" y="10369"/>
                  </a:lnTo>
                  <a:lnTo>
                    <a:pt x="5011" y="10369"/>
                  </a:lnTo>
                  <a:lnTo>
                    <a:pt x="5013" y="10366"/>
                  </a:lnTo>
                  <a:lnTo>
                    <a:pt x="5017" y="10366"/>
                  </a:lnTo>
                  <a:lnTo>
                    <a:pt x="5020" y="10369"/>
                  </a:lnTo>
                  <a:lnTo>
                    <a:pt x="5023" y="10369"/>
                  </a:lnTo>
                  <a:lnTo>
                    <a:pt x="5023" y="10372"/>
                  </a:lnTo>
                  <a:lnTo>
                    <a:pt x="5027" y="10372"/>
                  </a:lnTo>
                  <a:lnTo>
                    <a:pt x="5027" y="10381"/>
                  </a:lnTo>
                  <a:lnTo>
                    <a:pt x="5029" y="10381"/>
                  </a:lnTo>
                  <a:lnTo>
                    <a:pt x="5029" y="10388"/>
                  </a:lnTo>
                  <a:lnTo>
                    <a:pt x="5036" y="10388"/>
                  </a:lnTo>
                  <a:lnTo>
                    <a:pt x="5036" y="10390"/>
                  </a:lnTo>
                  <a:lnTo>
                    <a:pt x="5039" y="10393"/>
                  </a:lnTo>
                  <a:lnTo>
                    <a:pt x="5041" y="10393"/>
                  </a:lnTo>
                  <a:lnTo>
                    <a:pt x="5045" y="10397"/>
                  </a:lnTo>
                  <a:lnTo>
                    <a:pt x="5051" y="10397"/>
                  </a:lnTo>
                  <a:lnTo>
                    <a:pt x="5055" y="10400"/>
                  </a:lnTo>
                  <a:lnTo>
                    <a:pt x="5055" y="10402"/>
                  </a:lnTo>
                  <a:lnTo>
                    <a:pt x="5051" y="10402"/>
                  </a:lnTo>
                  <a:lnTo>
                    <a:pt x="5051" y="10406"/>
                  </a:lnTo>
                  <a:lnTo>
                    <a:pt x="5055" y="10409"/>
                  </a:lnTo>
                  <a:lnTo>
                    <a:pt x="5057" y="10409"/>
                  </a:lnTo>
                  <a:lnTo>
                    <a:pt x="5060" y="10406"/>
                  </a:lnTo>
                  <a:lnTo>
                    <a:pt x="5064" y="10409"/>
                  </a:lnTo>
                  <a:lnTo>
                    <a:pt x="5069" y="10406"/>
                  </a:lnTo>
                  <a:lnTo>
                    <a:pt x="5073" y="10409"/>
                  </a:lnTo>
                  <a:lnTo>
                    <a:pt x="5083" y="10409"/>
                  </a:lnTo>
                  <a:lnTo>
                    <a:pt x="5083" y="10412"/>
                  </a:lnTo>
                  <a:lnTo>
                    <a:pt x="5088" y="10412"/>
                  </a:lnTo>
                  <a:lnTo>
                    <a:pt x="5101" y="10418"/>
                  </a:lnTo>
                  <a:lnTo>
                    <a:pt x="5101" y="10415"/>
                  </a:lnTo>
                  <a:lnTo>
                    <a:pt x="5104" y="10415"/>
                  </a:lnTo>
                  <a:lnTo>
                    <a:pt x="5107" y="10418"/>
                  </a:lnTo>
                  <a:lnTo>
                    <a:pt x="5113" y="10418"/>
                  </a:lnTo>
                  <a:lnTo>
                    <a:pt x="5116" y="10415"/>
                  </a:lnTo>
                  <a:lnTo>
                    <a:pt x="5120" y="10415"/>
                  </a:lnTo>
                  <a:lnTo>
                    <a:pt x="5125" y="10418"/>
                  </a:lnTo>
                  <a:lnTo>
                    <a:pt x="5128" y="10418"/>
                  </a:lnTo>
                  <a:lnTo>
                    <a:pt x="5134" y="10415"/>
                  </a:lnTo>
                  <a:lnTo>
                    <a:pt x="5146" y="10415"/>
                  </a:lnTo>
                  <a:lnTo>
                    <a:pt x="5150" y="10412"/>
                  </a:lnTo>
                  <a:lnTo>
                    <a:pt x="5150" y="10415"/>
                  </a:lnTo>
                  <a:lnTo>
                    <a:pt x="5156" y="10415"/>
                  </a:lnTo>
                  <a:lnTo>
                    <a:pt x="5156" y="10418"/>
                  </a:lnTo>
                  <a:lnTo>
                    <a:pt x="5160" y="10418"/>
                  </a:lnTo>
                  <a:lnTo>
                    <a:pt x="5160" y="10421"/>
                  </a:lnTo>
                  <a:lnTo>
                    <a:pt x="5165" y="10421"/>
                  </a:lnTo>
                  <a:lnTo>
                    <a:pt x="5165" y="10425"/>
                  </a:lnTo>
                  <a:lnTo>
                    <a:pt x="5174" y="10425"/>
                  </a:lnTo>
                  <a:lnTo>
                    <a:pt x="5181" y="10437"/>
                  </a:lnTo>
                  <a:lnTo>
                    <a:pt x="5190" y="10437"/>
                  </a:lnTo>
                  <a:lnTo>
                    <a:pt x="5193" y="10443"/>
                  </a:lnTo>
                  <a:lnTo>
                    <a:pt x="5193" y="10439"/>
                  </a:lnTo>
                  <a:lnTo>
                    <a:pt x="5200" y="10439"/>
                  </a:lnTo>
                  <a:lnTo>
                    <a:pt x="5200" y="10446"/>
                  </a:lnTo>
                  <a:lnTo>
                    <a:pt x="5209" y="10455"/>
                  </a:lnTo>
                  <a:lnTo>
                    <a:pt x="5206" y="10458"/>
                  </a:lnTo>
                  <a:lnTo>
                    <a:pt x="5209" y="10458"/>
                  </a:lnTo>
                  <a:lnTo>
                    <a:pt x="5209" y="10471"/>
                  </a:lnTo>
                  <a:lnTo>
                    <a:pt x="5212" y="10471"/>
                  </a:lnTo>
                  <a:lnTo>
                    <a:pt x="5216" y="10474"/>
                  </a:lnTo>
                  <a:lnTo>
                    <a:pt x="5221" y="10477"/>
                  </a:lnTo>
                  <a:lnTo>
                    <a:pt x="5230" y="10490"/>
                  </a:lnTo>
                  <a:lnTo>
                    <a:pt x="5230" y="10493"/>
                  </a:lnTo>
                  <a:lnTo>
                    <a:pt x="5234" y="10499"/>
                  </a:lnTo>
                  <a:lnTo>
                    <a:pt x="5234" y="10505"/>
                  </a:lnTo>
                  <a:lnTo>
                    <a:pt x="5230" y="10511"/>
                  </a:lnTo>
                  <a:lnTo>
                    <a:pt x="5230" y="10521"/>
                  </a:lnTo>
                  <a:lnTo>
                    <a:pt x="5225" y="10527"/>
                  </a:lnTo>
                  <a:lnTo>
                    <a:pt x="5221" y="10537"/>
                  </a:lnTo>
                  <a:lnTo>
                    <a:pt x="5216" y="10542"/>
                  </a:lnTo>
                  <a:lnTo>
                    <a:pt x="5216" y="10546"/>
                  </a:lnTo>
                  <a:lnTo>
                    <a:pt x="5218" y="10555"/>
                  </a:lnTo>
                  <a:lnTo>
                    <a:pt x="5221" y="10567"/>
                  </a:lnTo>
                  <a:lnTo>
                    <a:pt x="5225" y="10574"/>
                  </a:lnTo>
                  <a:lnTo>
                    <a:pt x="5225" y="10577"/>
                  </a:lnTo>
                  <a:lnTo>
                    <a:pt x="5221" y="10583"/>
                  </a:lnTo>
                  <a:lnTo>
                    <a:pt x="5218" y="10593"/>
                  </a:lnTo>
                  <a:lnTo>
                    <a:pt x="5218" y="10630"/>
                  </a:lnTo>
                  <a:lnTo>
                    <a:pt x="5212" y="10635"/>
                  </a:lnTo>
                  <a:lnTo>
                    <a:pt x="5209" y="10635"/>
                  </a:lnTo>
                  <a:lnTo>
                    <a:pt x="5202" y="10642"/>
                  </a:lnTo>
                  <a:lnTo>
                    <a:pt x="5202" y="10644"/>
                  </a:lnTo>
                  <a:lnTo>
                    <a:pt x="5200" y="10644"/>
                  </a:lnTo>
                  <a:lnTo>
                    <a:pt x="5193" y="10654"/>
                  </a:lnTo>
                  <a:lnTo>
                    <a:pt x="5181" y="10667"/>
                  </a:lnTo>
                  <a:lnTo>
                    <a:pt x="5178" y="10672"/>
                  </a:lnTo>
                  <a:lnTo>
                    <a:pt x="5174" y="10672"/>
                  </a:lnTo>
                  <a:lnTo>
                    <a:pt x="5172" y="10676"/>
                  </a:lnTo>
                  <a:lnTo>
                    <a:pt x="5169" y="10682"/>
                  </a:lnTo>
                  <a:lnTo>
                    <a:pt x="5169" y="10688"/>
                  </a:lnTo>
                  <a:lnTo>
                    <a:pt x="5165" y="10694"/>
                  </a:lnTo>
                  <a:lnTo>
                    <a:pt x="5165" y="10703"/>
                  </a:lnTo>
                  <a:lnTo>
                    <a:pt x="5169" y="10707"/>
                  </a:lnTo>
                  <a:lnTo>
                    <a:pt x="5172" y="10707"/>
                  </a:lnTo>
                  <a:lnTo>
                    <a:pt x="5184" y="10710"/>
                  </a:lnTo>
                  <a:lnTo>
                    <a:pt x="5188" y="10712"/>
                  </a:lnTo>
                  <a:lnTo>
                    <a:pt x="5193" y="10712"/>
                  </a:lnTo>
                  <a:lnTo>
                    <a:pt x="5200" y="10719"/>
                  </a:lnTo>
                  <a:lnTo>
                    <a:pt x="5200" y="10722"/>
                  </a:lnTo>
                  <a:lnTo>
                    <a:pt x="5202" y="10726"/>
                  </a:lnTo>
                  <a:lnTo>
                    <a:pt x="5202" y="10731"/>
                  </a:lnTo>
                  <a:lnTo>
                    <a:pt x="5209" y="10738"/>
                  </a:lnTo>
                  <a:lnTo>
                    <a:pt x="5209" y="10744"/>
                  </a:lnTo>
                  <a:lnTo>
                    <a:pt x="5216" y="10750"/>
                  </a:lnTo>
                  <a:lnTo>
                    <a:pt x="5225" y="10754"/>
                  </a:lnTo>
                  <a:lnTo>
                    <a:pt x="5244" y="10772"/>
                  </a:lnTo>
                  <a:lnTo>
                    <a:pt x="5244" y="10787"/>
                  </a:lnTo>
                  <a:lnTo>
                    <a:pt x="5234" y="10796"/>
                  </a:lnTo>
                  <a:lnTo>
                    <a:pt x="5234" y="10805"/>
                  </a:lnTo>
                  <a:lnTo>
                    <a:pt x="5228" y="10805"/>
                  </a:lnTo>
                  <a:lnTo>
                    <a:pt x="5228" y="10809"/>
                  </a:lnTo>
                  <a:lnTo>
                    <a:pt x="5225" y="10812"/>
                  </a:lnTo>
                  <a:lnTo>
                    <a:pt x="5225" y="10819"/>
                  </a:lnTo>
                  <a:lnTo>
                    <a:pt x="5221" y="10821"/>
                  </a:lnTo>
                  <a:lnTo>
                    <a:pt x="5221" y="10828"/>
                  </a:lnTo>
                  <a:lnTo>
                    <a:pt x="5209" y="10840"/>
                  </a:lnTo>
                  <a:lnTo>
                    <a:pt x="5209" y="10849"/>
                  </a:lnTo>
                  <a:lnTo>
                    <a:pt x="5206" y="10852"/>
                  </a:lnTo>
                  <a:lnTo>
                    <a:pt x="5206" y="10856"/>
                  </a:lnTo>
                  <a:lnTo>
                    <a:pt x="5209" y="10861"/>
                  </a:lnTo>
                  <a:lnTo>
                    <a:pt x="5209" y="10865"/>
                  </a:lnTo>
                  <a:lnTo>
                    <a:pt x="5212" y="10868"/>
                  </a:lnTo>
                  <a:lnTo>
                    <a:pt x="5209" y="10872"/>
                  </a:lnTo>
                  <a:lnTo>
                    <a:pt x="5209" y="10875"/>
                  </a:lnTo>
                  <a:lnTo>
                    <a:pt x="5202" y="10875"/>
                  </a:lnTo>
                  <a:lnTo>
                    <a:pt x="5202" y="10884"/>
                  </a:lnTo>
                  <a:lnTo>
                    <a:pt x="5181" y="10905"/>
                  </a:lnTo>
                  <a:lnTo>
                    <a:pt x="5172" y="10905"/>
                  </a:lnTo>
                  <a:lnTo>
                    <a:pt x="5169" y="10909"/>
                  </a:lnTo>
                  <a:lnTo>
                    <a:pt x="5165" y="10909"/>
                  </a:lnTo>
                  <a:lnTo>
                    <a:pt x="5162" y="10912"/>
                  </a:lnTo>
                  <a:lnTo>
                    <a:pt x="5160" y="10912"/>
                  </a:lnTo>
                  <a:lnTo>
                    <a:pt x="5160" y="10915"/>
                  </a:lnTo>
                  <a:lnTo>
                    <a:pt x="5156" y="10919"/>
                  </a:lnTo>
                  <a:lnTo>
                    <a:pt x="5146" y="10919"/>
                  </a:lnTo>
                  <a:lnTo>
                    <a:pt x="5146" y="10921"/>
                  </a:lnTo>
                  <a:lnTo>
                    <a:pt x="5137" y="10921"/>
                  </a:lnTo>
                  <a:lnTo>
                    <a:pt x="5132" y="10928"/>
                  </a:lnTo>
                  <a:lnTo>
                    <a:pt x="5125" y="10928"/>
                  </a:lnTo>
                  <a:lnTo>
                    <a:pt x="5123" y="10931"/>
                  </a:lnTo>
                  <a:lnTo>
                    <a:pt x="5123" y="10933"/>
                  </a:lnTo>
                  <a:lnTo>
                    <a:pt x="5120" y="10937"/>
                  </a:lnTo>
                  <a:lnTo>
                    <a:pt x="5116" y="10949"/>
                  </a:lnTo>
                  <a:lnTo>
                    <a:pt x="5111" y="10956"/>
                  </a:lnTo>
                  <a:lnTo>
                    <a:pt x="5111" y="10961"/>
                  </a:lnTo>
                  <a:lnTo>
                    <a:pt x="5113" y="10965"/>
                  </a:lnTo>
                  <a:lnTo>
                    <a:pt x="5113" y="10992"/>
                  </a:lnTo>
                  <a:lnTo>
                    <a:pt x="5120" y="10998"/>
                  </a:lnTo>
                  <a:lnTo>
                    <a:pt x="5123" y="11005"/>
                  </a:lnTo>
                  <a:lnTo>
                    <a:pt x="5132" y="11014"/>
                  </a:lnTo>
                  <a:lnTo>
                    <a:pt x="5137" y="11014"/>
                  </a:lnTo>
                  <a:lnTo>
                    <a:pt x="5141" y="11017"/>
                  </a:lnTo>
                  <a:lnTo>
                    <a:pt x="5150" y="11024"/>
                  </a:lnTo>
                  <a:lnTo>
                    <a:pt x="5156" y="11029"/>
                  </a:lnTo>
                  <a:lnTo>
                    <a:pt x="5160" y="11029"/>
                  </a:lnTo>
                  <a:lnTo>
                    <a:pt x="5169" y="11038"/>
                  </a:lnTo>
                  <a:lnTo>
                    <a:pt x="5184" y="11038"/>
                  </a:lnTo>
                  <a:lnTo>
                    <a:pt x="5188" y="11036"/>
                  </a:lnTo>
                  <a:lnTo>
                    <a:pt x="5193" y="11036"/>
                  </a:lnTo>
                  <a:lnTo>
                    <a:pt x="5197" y="11038"/>
                  </a:lnTo>
                  <a:lnTo>
                    <a:pt x="5206" y="11038"/>
                  </a:lnTo>
                  <a:lnTo>
                    <a:pt x="5206" y="11045"/>
                  </a:lnTo>
                  <a:lnTo>
                    <a:pt x="5209" y="11048"/>
                  </a:lnTo>
                  <a:lnTo>
                    <a:pt x="5209" y="11054"/>
                  </a:lnTo>
                  <a:lnTo>
                    <a:pt x="5216" y="11061"/>
                  </a:lnTo>
                  <a:lnTo>
                    <a:pt x="5216" y="11073"/>
                  </a:lnTo>
                  <a:lnTo>
                    <a:pt x="5221" y="11082"/>
                  </a:lnTo>
                  <a:lnTo>
                    <a:pt x="5221" y="11120"/>
                  </a:lnTo>
                  <a:lnTo>
                    <a:pt x="5225" y="11120"/>
                  </a:lnTo>
                  <a:lnTo>
                    <a:pt x="5225" y="11129"/>
                  </a:lnTo>
                  <a:lnTo>
                    <a:pt x="5228" y="11129"/>
                  </a:lnTo>
                  <a:lnTo>
                    <a:pt x="5225" y="11132"/>
                  </a:lnTo>
                  <a:lnTo>
                    <a:pt x="5225" y="11163"/>
                  </a:lnTo>
                  <a:lnTo>
                    <a:pt x="5228" y="11166"/>
                  </a:lnTo>
                  <a:lnTo>
                    <a:pt x="5230" y="11166"/>
                  </a:lnTo>
                  <a:lnTo>
                    <a:pt x="5240" y="11175"/>
                  </a:lnTo>
                  <a:lnTo>
                    <a:pt x="5240" y="11187"/>
                  </a:lnTo>
                  <a:lnTo>
                    <a:pt x="5246" y="11201"/>
                  </a:lnTo>
                  <a:lnTo>
                    <a:pt x="5246" y="11203"/>
                  </a:lnTo>
                  <a:lnTo>
                    <a:pt x="5244" y="11210"/>
                  </a:lnTo>
                  <a:lnTo>
                    <a:pt x="5246" y="11210"/>
                  </a:lnTo>
                  <a:lnTo>
                    <a:pt x="5253" y="11215"/>
                  </a:lnTo>
                  <a:lnTo>
                    <a:pt x="5265" y="11215"/>
                  </a:lnTo>
                  <a:lnTo>
                    <a:pt x="5265" y="11219"/>
                  </a:lnTo>
                  <a:lnTo>
                    <a:pt x="5277" y="11219"/>
                  </a:lnTo>
                  <a:lnTo>
                    <a:pt x="5281" y="11222"/>
                  </a:lnTo>
                  <a:lnTo>
                    <a:pt x="5290" y="11222"/>
                  </a:lnTo>
                  <a:lnTo>
                    <a:pt x="5293" y="11219"/>
                  </a:lnTo>
                  <a:lnTo>
                    <a:pt x="5312" y="11213"/>
                  </a:lnTo>
                  <a:lnTo>
                    <a:pt x="5318" y="11206"/>
                  </a:lnTo>
                  <a:lnTo>
                    <a:pt x="5330" y="11206"/>
                  </a:lnTo>
                  <a:lnTo>
                    <a:pt x="5330" y="11203"/>
                  </a:lnTo>
                  <a:lnTo>
                    <a:pt x="5333" y="11201"/>
                  </a:lnTo>
                  <a:lnTo>
                    <a:pt x="5333" y="11194"/>
                  </a:lnTo>
                  <a:lnTo>
                    <a:pt x="5337" y="11187"/>
                  </a:lnTo>
                  <a:lnTo>
                    <a:pt x="5337" y="11178"/>
                  </a:lnTo>
                  <a:lnTo>
                    <a:pt x="5342" y="11166"/>
                  </a:lnTo>
                  <a:lnTo>
                    <a:pt x="5346" y="11163"/>
                  </a:lnTo>
                  <a:lnTo>
                    <a:pt x="5355" y="11163"/>
                  </a:lnTo>
                  <a:lnTo>
                    <a:pt x="5358" y="11159"/>
                  </a:lnTo>
                  <a:lnTo>
                    <a:pt x="5358" y="11157"/>
                  </a:lnTo>
                  <a:lnTo>
                    <a:pt x="5361" y="11150"/>
                  </a:lnTo>
                  <a:lnTo>
                    <a:pt x="5365" y="11150"/>
                  </a:lnTo>
                  <a:lnTo>
                    <a:pt x="5374" y="11141"/>
                  </a:lnTo>
                  <a:lnTo>
                    <a:pt x="5374" y="11129"/>
                  </a:lnTo>
                  <a:lnTo>
                    <a:pt x="5377" y="11122"/>
                  </a:lnTo>
                  <a:lnTo>
                    <a:pt x="5377" y="11117"/>
                  </a:lnTo>
                  <a:lnTo>
                    <a:pt x="5374" y="11113"/>
                  </a:lnTo>
                  <a:lnTo>
                    <a:pt x="5374" y="11110"/>
                  </a:lnTo>
                  <a:lnTo>
                    <a:pt x="5367" y="11110"/>
                  </a:lnTo>
                  <a:lnTo>
                    <a:pt x="5370" y="11108"/>
                  </a:lnTo>
                  <a:lnTo>
                    <a:pt x="5370" y="11098"/>
                  </a:lnTo>
                  <a:lnTo>
                    <a:pt x="5374" y="11094"/>
                  </a:lnTo>
                  <a:lnTo>
                    <a:pt x="5374" y="11085"/>
                  </a:lnTo>
                  <a:lnTo>
                    <a:pt x="5370" y="11082"/>
                  </a:lnTo>
                  <a:lnTo>
                    <a:pt x="5370" y="11080"/>
                  </a:lnTo>
                  <a:lnTo>
                    <a:pt x="5374" y="11080"/>
                  </a:lnTo>
                  <a:lnTo>
                    <a:pt x="5377" y="11076"/>
                  </a:lnTo>
                  <a:lnTo>
                    <a:pt x="5379" y="11066"/>
                  </a:lnTo>
                  <a:lnTo>
                    <a:pt x="5383" y="11066"/>
                  </a:lnTo>
                  <a:lnTo>
                    <a:pt x="5398" y="11052"/>
                  </a:lnTo>
                  <a:lnTo>
                    <a:pt x="5402" y="11052"/>
                  </a:lnTo>
                  <a:lnTo>
                    <a:pt x="5405" y="11057"/>
                  </a:lnTo>
                  <a:lnTo>
                    <a:pt x="5407" y="11057"/>
                  </a:lnTo>
                  <a:lnTo>
                    <a:pt x="5411" y="11061"/>
                  </a:lnTo>
                  <a:lnTo>
                    <a:pt x="5429" y="11061"/>
                  </a:lnTo>
                  <a:lnTo>
                    <a:pt x="5438" y="11057"/>
                  </a:lnTo>
                  <a:lnTo>
                    <a:pt x="5442" y="11057"/>
                  </a:lnTo>
                  <a:lnTo>
                    <a:pt x="5445" y="11061"/>
                  </a:lnTo>
                  <a:lnTo>
                    <a:pt x="5451" y="11064"/>
                  </a:lnTo>
                  <a:lnTo>
                    <a:pt x="5454" y="11064"/>
                  </a:lnTo>
                  <a:lnTo>
                    <a:pt x="5457" y="11066"/>
                  </a:lnTo>
                  <a:lnTo>
                    <a:pt x="5463" y="11076"/>
                  </a:lnTo>
                  <a:lnTo>
                    <a:pt x="5466" y="11080"/>
                  </a:lnTo>
                  <a:lnTo>
                    <a:pt x="5479" y="11082"/>
                  </a:lnTo>
                  <a:lnTo>
                    <a:pt x="5489" y="11082"/>
                  </a:lnTo>
                  <a:lnTo>
                    <a:pt x="5491" y="11085"/>
                  </a:lnTo>
                  <a:lnTo>
                    <a:pt x="5498" y="11085"/>
                  </a:lnTo>
                  <a:lnTo>
                    <a:pt x="5510" y="11092"/>
                  </a:lnTo>
                  <a:lnTo>
                    <a:pt x="5510" y="11094"/>
                  </a:lnTo>
                  <a:lnTo>
                    <a:pt x="5512" y="11098"/>
                  </a:lnTo>
                  <a:lnTo>
                    <a:pt x="5516" y="11098"/>
                  </a:lnTo>
                  <a:lnTo>
                    <a:pt x="5519" y="11101"/>
                  </a:lnTo>
                  <a:lnTo>
                    <a:pt x="5526" y="11104"/>
                  </a:lnTo>
                  <a:lnTo>
                    <a:pt x="5528" y="11108"/>
                  </a:lnTo>
                  <a:lnTo>
                    <a:pt x="5531" y="11108"/>
                  </a:lnTo>
                  <a:lnTo>
                    <a:pt x="5538" y="11113"/>
                  </a:lnTo>
                  <a:lnTo>
                    <a:pt x="5538" y="11117"/>
                  </a:lnTo>
                  <a:lnTo>
                    <a:pt x="5540" y="11120"/>
                  </a:lnTo>
                  <a:lnTo>
                    <a:pt x="5544" y="11126"/>
                  </a:lnTo>
                  <a:lnTo>
                    <a:pt x="5547" y="11129"/>
                  </a:lnTo>
                  <a:lnTo>
                    <a:pt x="5550" y="11129"/>
                  </a:lnTo>
                  <a:lnTo>
                    <a:pt x="5554" y="11132"/>
                  </a:lnTo>
                  <a:lnTo>
                    <a:pt x="5556" y="11132"/>
                  </a:lnTo>
                  <a:lnTo>
                    <a:pt x="5559" y="11136"/>
                  </a:lnTo>
                  <a:lnTo>
                    <a:pt x="5566" y="11136"/>
                  </a:lnTo>
                  <a:lnTo>
                    <a:pt x="5566" y="11141"/>
                  </a:lnTo>
                  <a:lnTo>
                    <a:pt x="5568" y="11145"/>
                  </a:lnTo>
                  <a:lnTo>
                    <a:pt x="5587" y="11145"/>
                  </a:lnTo>
                  <a:lnTo>
                    <a:pt x="5591" y="11148"/>
                  </a:lnTo>
                  <a:lnTo>
                    <a:pt x="5594" y="11154"/>
                  </a:lnTo>
                  <a:lnTo>
                    <a:pt x="5594" y="11157"/>
                  </a:lnTo>
                  <a:lnTo>
                    <a:pt x="5600" y="11159"/>
                  </a:lnTo>
                  <a:lnTo>
                    <a:pt x="5622" y="11159"/>
                  </a:lnTo>
                  <a:lnTo>
                    <a:pt x="5626" y="11157"/>
                  </a:lnTo>
                  <a:lnTo>
                    <a:pt x="5635" y="11157"/>
                  </a:lnTo>
                  <a:lnTo>
                    <a:pt x="5638" y="11154"/>
                  </a:lnTo>
                  <a:lnTo>
                    <a:pt x="5640" y="11154"/>
                  </a:lnTo>
                  <a:lnTo>
                    <a:pt x="5640" y="11157"/>
                  </a:lnTo>
                  <a:lnTo>
                    <a:pt x="5644" y="11154"/>
                  </a:lnTo>
                  <a:lnTo>
                    <a:pt x="5644" y="11150"/>
                  </a:lnTo>
                  <a:lnTo>
                    <a:pt x="5647" y="11150"/>
                  </a:lnTo>
                  <a:lnTo>
                    <a:pt x="5650" y="11154"/>
                  </a:lnTo>
                  <a:lnTo>
                    <a:pt x="5659" y="11154"/>
                  </a:lnTo>
                  <a:lnTo>
                    <a:pt x="5663" y="11157"/>
                  </a:lnTo>
                  <a:lnTo>
                    <a:pt x="5668" y="11157"/>
                  </a:lnTo>
                  <a:lnTo>
                    <a:pt x="5672" y="11154"/>
                  </a:lnTo>
                  <a:lnTo>
                    <a:pt x="5675" y="11163"/>
                  </a:lnTo>
                  <a:lnTo>
                    <a:pt x="5682" y="11169"/>
                  </a:lnTo>
                  <a:lnTo>
                    <a:pt x="5691" y="11169"/>
                  </a:lnTo>
                  <a:lnTo>
                    <a:pt x="5691" y="11166"/>
                  </a:lnTo>
                  <a:lnTo>
                    <a:pt x="5696" y="11169"/>
                  </a:lnTo>
                  <a:lnTo>
                    <a:pt x="5705" y="11169"/>
                  </a:lnTo>
                  <a:lnTo>
                    <a:pt x="5712" y="11159"/>
                  </a:lnTo>
                  <a:lnTo>
                    <a:pt x="5721" y="11150"/>
                  </a:lnTo>
                  <a:lnTo>
                    <a:pt x="5721" y="11122"/>
                  </a:lnTo>
                  <a:lnTo>
                    <a:pt x="5724" y="11120"/>
                  </a:lnTo>
                  <a:lnTo>
                    <a:pt x="5727" y="11110"/>
                  </a:lnTo>
                  <a:lnTo>
                    <a:pt x="5727" y="11104"/>
                  </a:lnTo>
                  <a:lnTo>
                    <a:pt x="5731" y="11101"/>
                  </a:lnTo>
                  <a:lnTo>
                    <a:pt x="5731" y="11094"/>
                  </a:lnTo>
                  <a:lnTo>
                    <a:pt x="5733" y="11092"/>
                  </a:lnTo>
                  <a:lnTo>
                    <a:pt x="5733" y="11089"/>
                  </a:lnTo>
                  <a:lnTo>
                    <a:pt x="5740" y="11085"/>
                  </a:lnTo>
                  <a:lnTo>
                    <a:pt x="5752" y="11073"/>
                  </a:lnTo>
                  <a:lnTo>
                    <a:pt x="5761" y="11073"/>
                  </a:lnTo>
                  <a:lnTo>
                    <a:pt x="5764" y="11064"/>
                  </a:lnTo>
                  <a:lnTo>
                    <a:pt x="5768" y="11061"/>
                  </a:lnTo>
                  <a:lnTo>
                    <a:pt x="5780" y="11061"/>
                  </a:lnTo>
                  <a:lnTo>
                    <a:pt x="5783" y="11057"/>
                  </a:lnTo>
                  <a:lnTo>
                    <a:pt x="5789" y="11048"/>
                  </a:lnTo>
                  <a:lnTo>
                    <a:pt x="5792" y="11045"/>
                  </a:lnTo>
                  <a:lnTo>
                    <a:pt x="5799" y="11045"/>
                  </a:lnTo>
                  <a:lnTo>
                    <a:pt x="5808" y="11042"/>
                  </a:lnTo>
                  <a:lnTo>
                    <a:pt x="5811" y="11042"/>
                  </a:lnTo>
                  <a:lnTo>
                    <a:pt x="5820" y="11052"/>
                  </a:lnTo>
                  <a:lnTo>
                    <a:pt x="5824" y="11052"/>
                  </a:lnTo>
                  <a:lnTo>
                    <a:pt x="5827" y="11054"/>
                  </a:lnTo>
                  <a:lnTo>
                    <a:pt x="5827" y="11057"/>
                  </a:lnTo>
                  <a:lnTo>
                    <a:pt x="5829" y="11061"/>
                  </a:lnTo>
                  <a:lnTo>
                    <a:pt x="5839" y="11064"/>
                  </a:lnTo>
                  <a:lnTo>
                    <a:pt x="5845" y="11066"/>
                  </a:lnTo>
                  <a:lnTo>
                    <a:pt x="5848" y="11066"/>
                  </a:lnTo>
                  <a:lnTo>
                    <a:pt x="5848" y="11061"/>
                  </a:lnTo>
                  <a:lnTo>
                    <a:pt x="5852" y="11057"/>
                  </a:lnTo>
                  <a:lnTo>
                    <a:pt x="5864" y="11052"/>
                  </a:lnTo>
                  <a:lnTo>
                    <a:pt x="5864" y="11048"/>
                  </a:lnTo>
                  <a:lnTo>
                    <a:pt x="5867" y="11045"/>
                  </a:lnTo>
                  <a:lnTo>
                    <a:pt x="5867" y="11038"/>
                  </a:lnTo>
                  <a:lnTo>
                    <a:pt x="5873" y="11033"/>
                  </a:lnTo>
                  <a:lnTo>
                    <a:pt x="5876" y="11026"/>
                  </a:lnTo>
                  <a:lnTo>
                    <a:pt x="5876" y="11024"/>
                  </a:lnTo>
                  <a:lnTo>
                    <a:pt x="5880" y="11020"/>
                  </a:lnTo>
                  <a:lnTo>
                    <a:pt x="5882" y="11020"/>
                  </a:lnTo>
                  <a:lnTo>
                    <a:pt x="5882" y="11010"/>
                  </a:lnTo>
                  <a:lnTo>
                    <a:pt x="5889" y="11005"/>
                  </a:lnTo>
                  <a:lnTo>
                    <a:pt x="5892" y="10998"/>
                  </a:lnTo>
                  <a:lnTo>
                    <a:pt x="5882" y="10986"/>
                  </a:lnTo>
                  <a:lnTo>
                    <a:pt x="5882" y="10977"/>
                  </a:lnTo>
                  <a:lnTo>
                    <a:pt x="5889" y="10965"/>
                  </a:lnTo>
                  <a:lnTo>
                    <a:pt x="5894" y="10959"/>
                  </a:lnTo>
                  <a:lnTo>
                    <a:pt x="5898" y="10947"/>
                  </a:lnTo>
                  <a:lnTo>
                    <a:pt x="5901" y="10943"/>
                  </a:lnTo>
                  <a:lnTo>
                    <a:pt x="5901" y="10933"/>
                  </a:lnTo>
                  <a:lnTo>
                    <a:pt x="5904" y="10924"/>
                  </a:lnTo>
                  <a:lnTo>
                    <a:pt x="5904" y="10909"/>
                  </a:lnTo>
                  <a:lnTo>
                    <a:pt x="5901" y="10905"/>
                  </a:lnTo>
                  <a:lnTo>
                    <a:pt x="5901" y="10881"/>
                  </a:lnTo>
                  <a:lnTo>
                    <a:pt x="5904" y="10877"/>
                  </a:lnTo>
                  <a:lnTo>
                    <a:pt x="5904" y="10875"/>
                  </a:lnTo>
                  <a:lnTo>
                    <a:pt x="5908" y="10872"/>
                  </a:lnTo>
                  <a:lnTo>
                    <a:pt x="5913" y="10868"/>
                  </a:lnTo>
                  <a:lnTo>
                    <a:pt x="5913" y="10865"/>
                  </a:lnTo>
                  <a:lnTo>
                    <a:pt x="5910" y="10861"/>
                  </a:lnTo>
                  <a:lnTo>
                    <a:pt x="5908" y="10861"/>
                  </a:lnTo>
                  <a:lnTo>
                    <a:pt x="5904" y="10859"/>
                  </a:lnTo>
                  <a:lnTo>
                    <a:pt x="5901" y="10859"/>
                  </a:lnTo>
                  <a:lnTo>
                    <a:pt x="5901" y="10852"/>
                  </a:lnTo>
                  <a:lnTo>
                    <a:pt x="5898" y="10852"/>
                  </a:lnTo>
                  <a:lnTo>
                    <a:pt x="5898" y="10849"/>
                  </a:lnTo>
                  <a:lnTo>
                    <a:pt x="5894" y="10843"/>
                  </a:lnTo>
                  <a:lnTo>
                    <a:pt x="5894" y="10837"/>
                  </a:lnTo>
                  <a:lnTo>
                    <a:pt x="5892" y="10833"/>
                  </a:lnTo>
                  <a:lnTo>
                    <a:pt x="5892" y="10831"/>
                  </a:lnTo>
                  <a:lnTo>
                    <a:pt x="5889" y="10828"/>
                  </a:lnTo>
                  <a:lnTo>
                    <a:pt x="5892" y="10824"/>
                  </a:lnTo>
                  <a:lnTo>
                    <a:pt x="5892" y="10809"/>
                  </a:lnTo>
                  <a:lnTo>
                    <a:pt x="5889" y="10805"/>
                  </a:lnTo>
                  <a:lnTo>
                    <a:pt x="5889" y="10800"/>
                  </a:lnTo>
                  <a:lnTo>
                    <a:pt x="5885" y="10796"/>
                  </a:lnTo>
                  <a:lnTo>
                    <a:pt x="5880" y="10784"/>
                  </a:lnTo>
                  <a:lnTo>
                    <a:pt x="5873" y="10775"/>
                  </a:lnTo>
                  <a:lnTo>
                    <a:pt x="5873" y="10768"/>
                  </a:lnTo>
                  <a:lnTo>
                    <a:pt x="5871" y="10763"/>
                  </a:lnTo>
                  <a:lnTo>
                    <a:pt x="5871" y="10759"/>
                  </a:lnTo>
                  <a:lnTo>
                    <a:pt x="5867" y="10756"/>
                  </a:lnTo>
                  <a:lnTo>
                    <a:pt x="5867" y="10738"/>
                  </a:lnTo>
                  <a:lnTo>
                    <a:pt x="5864" y="10731"/>
                  </a:lnTo>
                  <a:lnTo>
                    <a:pt x="5864" y="10726"/>
                  </a:lnTo>
                  <a:lnTo>
                    <a:pt x="5867" y="10719"/>
                  </a:lnTo>
                  <a:lnTo>
                    <a:pt x="5908" y="10719"/>
                  </a:lnTo>
                  <a:lnTo>
                    <a:pt x="5913" y="10722"/>
                  </a:lnTo>
                  <a:lnTo>
                    <a:pt x="5920" y="10728"/>
                  </a:lnTo>
                  <a:lnTo>
                    <a:pt x="5922" y="10728"/>
                  </a:lnTo>
                  <a:lnTo>
                    <a:pt x="5932" y="10731"/>
                  </a:lnTo>
                  <a:lnTo>
                    <a:pt x="5936" y="10735"/>
                  </a:lnTo>
                  <a:lnTo>
                    <a:pt x="5938" y="10735"/>
                  </a:lnTo>
                  <a:lnTo>
                    <a:pt x="5948" y="10726"/>
                  </a:lnTo>
                  <a:lnTo>
                    <a:pt x="5954" y="10722"/>
                  </a:lnTo>
                  <a:lnTo>
                    <a:pt x="5960" y="10728"/>
                  </a:lnTo>
                  <a:lnTo>
                    <a:pt x="5969" y="10728"/>
                  </a:lnTo>
                  <a:lnTo>
                    <a:pt x="5978" y="10735"/>
                  </a:lnTo>
                  <a:lnTo>
                    <a:pt x="5988" y="10738"/>
                  </a:lnTo>
                  <a:lnTo>
                    <a:pt x="5992" y="10740"/>
                  </a:lnTo>
                  <a:lnTo>
                    <a:pt x="6000" y="10747"/>
                  </a:lnTo>
                  <a:lnTo>
                    <a:pt x="6006" y="10754"/>
                  </a:lnTo>
                  <a:lnTo>
                    <a:pt x="6009" y="10754"/>
                  </a:lnTo>
                  <a:lnTo>
                    <a:pt x="6016" y="10756"/>
                  </a:lnTo>
                  <a:lnTo>
                    <a:pt x="6018" y="10756"/>
                  </a:lnTo>
                  <a:lnTo>
                    <a:pt x="6025" y="10754"/>
                  </a:lnTo>
                  <a:lnTo>
                    <a:pt x="6028" y="10754"/>
                  </a:lnTo>
                  <a:lnTo>
                    <a:pt x="6032" y="10756"/>
                  </a:lnTo>
                  <a:lnTo>
                    <a:pt x="6041" y="10756"/>
                  </a:lnTo>
                  <a:lnTo>
                    <a:pt x="6044" y="10754"/>
                  </a:lnTo>
                  <a:lnTo>
                    <a:pt x="6046" y="10747"/>
                  </a:lnTo>
                  <a:lnTo>
                    <a:pt x="6053" y="10747"/>
                  </a:lnTo>
                  <a:lnTo>
                    <a:pt x="6056" y="10744"/>
                  </a:lnTo>
                  <a:lnTo>
                    <a:pt x="6069" y="10738"/>
                  </a:lnTo>
                  <a:lnTo>
                    <a:pt x="6069" y="10735"/>
                  </a:lnTo>
                  <a:lnTo>
                    <a:pt x="6074" y="10731"/>
                  </a:lnTo>
                  <a:lnTo>
                    <a:pt x="6078" y="10728"/>
                  </a:lnTo>
                  <a:lnTo>
                    <a:pt x="6083" y="10728"/>
                  </a:lnTo>
                  <a:lnTo>
                    <a:pt x="6087" y="10726"/>
                  </a:lnTo>
                  <a:lnTo>
                    <a:pt x="6097" y="10722"/>
                  </a:lnTo>
                  <a:lnTo>
                    <a:pt x="6106" y="10722"/>
                  </a:lnTo>
                  <a:lnTo>
                    <a:pt x="6115" y="10716"/>
                  </a:lnTo>
                  <a:lnTo>
                    <a:pt x="6121" y="10716"/>
                  </a:lnTo>
                  <a:lnTo>
                    <a:pt x="6125" y="10712"/>
                  </a:lnTo>
                  <a:lnTo>
                    <a:pt x="6137" y="10712"/>
                  </a:lnTo>
                  <a:lnTo>
                    <a:pt x="6137" y="10710"/>
                  </a:lnTo>
                  <a:lnTo>
                    <a:pt x="6139" y="10700"/>
                  </a:lnTo>
                  <a:lnTo>
                    <a:pt x="6143" y="10698"/>
                  </a:lnTo>
                  <a:lnTo>
                    <a:pt x="6149" y="10688"/>
                  </a:lnTo>
                  <a:lnTo>
                    <a:pt x="6153" y="10688"/>
                  </a:lnTo>
                  <a:lnTo>
                    <a:pt x="6153" y="10676"/>
                  </a:lnTo>
                  <a:lnTo>
                    <a:pt x="6155" y="10676"/>
                  </a:lnTo>
                  <a:lnTo>
                    <a:pt x="6158" y="10672"/>
                  </a:lnTo>
                  <a:lnTo>
                    <a:pt x="6165" y="10672"/>
                  </a:lnTo>
                  <a:lnTo>
                    <a:pt x="6171" y="10670"/>
                  </a:lnTo>
                  <a:lnTo>
                    <a:pt x="6181" y="10670"/>
                  </a:lnTo>
                  <a:lnTo>
                    <a:pt x="6183" y="10672"/>
                  </a:lnTo>
                  <a:lnTo>
                    <a:pt x="6190" y="10672"/>
                  </a:lnTo>
                  <a:lnTo>
                    <a:pt x="6199" y="10670"/>
                  </a:lnTo>
                  <a:lnTo>
                    <a:pt x="6202" y="10667"/>
                  </a:lnTo>
                  <a:lnTo>
                    <a:pt x="6237" y="10667"/>
                  </a:lnTo>
                  <a:lnTo>
                    <a:pt x="6239" y="10663"/>
                  </a:lnTo>
                  <a:lnTo>
                    <a:pt x="6246" y="10663"/>
                  </a:lnTo>
                  <a:lnTo>
                    <a:pt x="6255" y="10660"/>
                  </a:lnTo>
                  <a:lnTo>
                    <a:pt x="6260" y="10663"/>
                  </a:lnTo>
                  <a:lnTo>
                    <a:pt x="6270" y="10663"/>
                  </a:lnTo>
                  <a:lnTo>
                    <a:pt x="6274" y="10660"/>
                  </a:lnTo>
                  <a:lnTo>
                    <a:pt x="6288" y="10660"/>
                  </a:lnTo>
                  <a:lnTo>
                    <a:pt x="6298" y="10658"/>
                  </a:lnTo>
                  <a:lnTo>
                    <a:pt x="6307" y="10658"/>
                  </a:lnTo>
                  <a:lnTo>
                    <a:pt x="6310" y="10654"/>
                  </a:lnTo>
                  <a:lnTo>
                    <a:pt x="6314" y="10654"/>
                  </a:lnTo>
                  <a:lnTo>
                    <a:pt x="6316" y="10648"/>
                  </a:lnTo>
                  <a:lnTo>
                    <a:pt x="6323" y="10648"/>
                  </a:lnTo>
                  <a:lnTo>
                    <a:pt x="6332" y="10644"/>
                  </a:lnTo>
                  <a:lnTo>
                    <a:pt x="6347" y="10644"/>
                  </a:lnTo>
                  <a:lnTo>
                    <a:pt x="6354" y="10642"/>
                  </a:lnTo>
                  <a:lnTo>
                    <a:pt x="6363" y="10639"/>
                  </a:lnTo>
                  <a:lnTo>
                    <a:pt x="6370" y="10639"/>
                  </a:lnTo>
                  <a:lnTo>
                    <a:pt x="6376" y="10635"/>
                  </a:lnTo>
                  <a:lnTo>
                    <a:pt x="6382" y="10632"/>
                  </a:lnTo>
                  <a:lnTo>
                    <a:pt x="6386" y="10632"/>
                  </a:lnTo>
                  <a:lnTo>
                    <a:pt x="6388" y="10630"/>
                  </a:lnTo>
                  <a:lnTo>
                    <a:pt x="6398" y="10630"/>
                  </a:lnTo>
                  <a:lnTo>
                    <a:pt x="6398" y="10626"/>
                  </a:lnTo>
                  <a:lnTo>
                    <a:pt x="6400" y="10626"/>
                  </a:lnTo>
                  <a:lnTo>
                    <a:pt x="6400" y="10595"/>
                  </a:lnTo>
                  <a:lnTo>
                    <a:pt x="6398" y="10593"/>
                  </a:lnTo>
                  <a:lnTo>
                    <a:pt x="6398" y="10589"/>
                  </a:lnTo>
                  <a:lnTo>
                    <a:pt x="6395" y="10589"/>
                  </a:lnTo>
                  <a:lnTo>
                    <a:pt x="6388" y="10583"/>
                  </a:lnTo>
                  <a:lnTo>
                    <a:pt x="6388" y="10577"/>
                  </a:lnTo>
                  <a:lnTo>
                    <a:pt x="6386" y="10570"/>
                  </a:lnTo>
                  <a:lnTo>
                    <a:pt x="6386" y="10561"/>
                  </a:lnTo>
                  <a:lnTo>
                    <a:pt x="6382" y="10558"/>
                  </a:lnTo>
                  <a:lnTo>
                    <a:pt x="6379" y="10551"/>
                  </a:lnTo>
                  <a:lnTo>
                    <a:pt x="6376" y="10549"/>
                  </a:lnTo>
                  <a:lnTo>
                    <a:pt x="6376" y="10539"/>
                  </a:lnTo>
                  <a:lnTo>
                    <a:pt x="6372" y="10537"/>
                  </a:lnTo>
                  <a:lnTo>
                    <a:pt x="6370" y="10537"/>
                  </a:lnTo>
                  <a:lnTo>
                    <a:pt x="6360" y="10533"/>
                  </a:lnTo>
                  <a:lnTo>
                    <a:pt x="6356" y="10533"/>
                  </a:lnTo>
                  <a:lnTo>
                    <a:pt x="6356" y="10530"/>
                  </a:lnTo>
                  <a:lnTo>
                    <a:pt x="6354" y="10530"/>
                  </a:lnTo>
                  <a:lnTo>
                    <a:pt x="6351" y="10527"/>
                  </a:lnTo>
                  <a:lnTo>
                    <a:pt x="6338" y="10527"/>
                  </a:lnTo>
                  <a:lnTo>
                    <a:pt x="6338" y="10523"/>
                  </a:lnTo>
                  <a:lnTo>
                    <a:pt x="6335" y="10518"/>
                  </a:lnTo>
                  <a:lnTo>
                    <a:pt x="6335" y="10505"/>
                  </a:lnTo>
                  <a:lnTo>
                    <a:pt x="6338" y="10505"/>
                  </a:lnTo>
                  <a:lnTo>
                    <a:pt x="6338" y="10502"/>
                  </a:lnTo>
                  <a:lnTo>
                    <a:pt x="6342" y="10502"/>
                  </a:lnTo>
                  <a:lnTo>
                    <a:pt x="6342" y="10486"/>
                  </a:lnTo>
                  <a:lnTo>
                    <a:pt x="6344" y="10481"/>
                  </a:lnTo>
                  <a:lnTo>
                    <a:pt x="6344" y="10477"/>
                  </a:lnTo>
                  <a:lnTo>
                    <a:pt x="6347" y="10474"/>
                  </a:lnTo>
                  <a:lnTo>
                    <a:pt x="6347" y="10471"/>
                  </a:lnTo>
                  <a:lnTo>
                    <a:pt x="6351" y="10471"/>
                  </a:lnTo>
                  <a:lnTo>
                    <a:pt x="6363" y="10458"/>
                  </a:lnTo>
                  <a:lnTo>
                    <a:pt x="6363" y="10453"/>
                  </a:lnTo>
                  <a:lnTo>
                    <a:pt x="6366" y="10453"/>
                  </a:lnTo>
                  <a:lnTo>
                    <a:pt x="6366" y="10449"/>
                  </a:lnTo>
                  <a:lnTo>
                    <a:pt x="6363" y="10449"/>
                  </a:lnTo>
                  <a:lnTo>
                    <a:pt x="6363" y="10446"/>
                  </a:lnTo>
                  <a:lnTo>
                    <a:pt x="6366" y="10446"/>
                  </a:lnTo>
                  <a:lnTo>
                    <a:pt x="6366" y="10430"/>
                  </a:lnTo>
                  <a:lnTo>
                    <a:pt x="6363" y="10430"/>
                  </a:lnTo>
                  <a:lnTo>
                    <a:pt x="6363" y="10425"/>
                  </a:lnTo>
                  <a:lnTo>
                    <a:pt x="6351" y="10412"/>
                  </a:lnTo>
                  <a:lnTo>
                    <a:pt x="6347" y="10406"/>
                  </a:lnTo>
                  <a:lnTo>
                    <a:pt x="6344" y="10406"/>
                  </a:lnTo>
                  <a:lnTo>
                    <a:pt x="6342" y="10400"/>
                  </a:lnTo>
                  <a:lnTo>
                    <a:pt x="6342" y="10390"/>
                  </a:lnTo>
                  <a:lnTo>
                    <a:pt x="6338" y="10390"/>
                  </a:lnTo>
                  <a:lnTo>
                    <a:pt x="6344" y="10385"/>
                  </a:lnTo>
                  <a:lnTo>
                    <a:pt x="6344" y="10372"/>
                  </a:lnTo>
                  <a:lnTo>
                    <a:pt x="6347" y="10369"/>
                  </a:lnTo>
                  <a:lnTo>
                    <a:pt x="6351" y="10362"/>
                  </a:lnTo>
                  <a:lnTo>
                    <a:pt x="6351" y="10357"/>
                  </a:lnTo>
                  <a:lnTo>
                    <a:pt x="6354" y="10357"/>
                  </a:lnTo>
                  <a:lnTo>
                    <a:pt x="6356" y="10350"/>
                  </a:lnTo>
                  <a:lnTo>
                    <a:pt x="6356" y="10348"/>
                  </a:lnTo>
                  <a:lnTo>
                    <a:pt x="6363" y="10344"/>
                  </a:lnTo>
                  <a:lnTo>
                    <a:pt x="6363" y="10329"/>
                  </a:lnTo>
                  <a:lnTo>
                    <a:pt x="6366" y="10320"/>
                  </a:lnTo>
                  <a:lnTo>
                    <a:pt x="6370" y="10313"/>
                  </a:lnTo>
                  <a:lnTo>
                    <a:pt x="6372" y="10306"/>
                  </a:lnTo>
                  <a:lnTo>
                    <a:pt x="6372" y="10304"/>
                  </a:lnTo>
                  <a:lnTo>
                    <a:pt x="6376" y="10304"/>
                  </a:lnTo>
                  <a:lnTo>
                    <a:pt x="6382" y="10301"/>
                  </a:lnTo>
                  <a:lnTo>
                    <a:pt x="6388" y="10301"/>
                  </a:lnTo>
                  <a:lnTo>
                    <a:pt x="6391" y="10297"/>
                  </a:lnTo>
                  <a:lnTo>
                    <a:pt x="6391" y="10294"/>
                  </a:lnTo>
                  <a:lnTo>
                    <a:pt x="6398" y="10294"/>
                  </a:lnTo>
                  <a:lnTo>
                    <a:pt x="6400" y="10292"/>
                  </a:lnTo>
                  <a:lnTo>
                    <a:pt x="6404" y="10292"/>
                  </a:lnTo>
                  <a:lnTo>
                    <a:pt x="6404" y="10285"/>
                  </a:lnTo>
                  <a:lnTo>
                    <a:pt x="6407" y="10285"/>
                  </a:lnTo>
                  <a:lnTo>
                    <a:pt x="6407" y="10260"/>
                  </a:lnTo>
                  <a:lnTo>
                    <a:pt x="6410" y="10257"/>
                  </a:lnTo>
                  <a:lnTo>
                    <a:pt x="6414" y="10250"/>
                  </a:lnTo>
                  <a:lnTo>
                    <a:pt x="6416" y="10248"/>
                  </a:lnTo>
                  <a:lnTo>
                    <a:pt x="6426" y="10248"/>
                  </a:lnTo>
                  <a:lnTo>
                    <a:pt x="6428" y="10250"/>
                  </a:lnTo>
                  <a:lnTo>
                    <a:pt x="6432" y="10248"/>
                  </a:lnTo>
                  <a:lnTo>
                    <a:pt x="6438" y="10248"/>
                  </a:lnTo>
                  <a:lnTo>
                    <a:pt x="6451" y="10241"/>
                  </a:lnTo>
                  <a:lnTo>
                    <a:pt x="6451" y="10238"/>
                  </a:lnTo>
                  <a:lnTo>
                    <a:pt x="6460" y="10238"/>
                  </a:lnTo>
                  <a:lnTo>
                    <a:pt x="6460" y="10241"/>
                  </a:lnTo>
                  <a:lnTo>
                    <a:pt x="6479" y="10241"/>
                  </a:lnTo>
                  <a:lnTo>
                    <a:pt x="6481" y="10245"/>
                  </a:lnTo>
                  <a:lnTo>
                    <a:pt x="6493" y="10245"/>
                  </a:lnTo>
                  <a:lnTo>
                    <a:pt x="6493" y="10248"/>
                  </a:lnTo>
                  <a:lnTo>
                    <a:pt x="6497" y="10250"/>
                  </a:lnTo>
                  <a:lnTo>
                    <a:pt x="6500" y="10250"/>
                  </a:lnTo>
                  <a:lnTo>
                    <a:pt x="6507" y="10248"/>
                  </a:lnTo>
                  <a:lnTo>
                    <a:pt x="6512" y="10248"/>
                  </a:lnTo>
                  <a:lnTo>
                    <a:pt x="6512" y="10245"/>
                  </a:lnTo>
                  <a:lnTo>
                    <a:pt x="6519" y="10238"/>
                  </a:lnTo>
                  <a:lnTo>
                    <a:pt x="6525" y="10238"/>
                  </a:lnTo>
                  <a:lnTo>
                    <a:pt x="6525" y="10241"/>
                  </a:lnTo>
                  <a:lnTo>
                    <a:pt x="6535" y="10241"/>
                  </a:lnTo>
                  <a:lnTo>
                    <a:pt x="6537" y="10245"/>
                  </a:lnTo>
                  <a:lnTo>
                    <a:pt x="6540" y="10245"/>
                  </a:lnTo>
                  <a:lnTo>
                    <a:pt x="6540" y="10248"/>
                  </a:lnTo>
                  <a:lnTo>
                    <a:pt x="6544" y="10250"/>
                  </a:lnTo>
                  <a:lnTo>
                    <a:pt x="6549" y="10254"/>
                  </a:lnTo>
                  <a:lnTo>
                    <a:pt x="6553" y="10254"/>
                  </a:lnTo>
                  <a:lnTo>
                    <a:pt x="6553" y="10257"/>
                  </a:lnTo>
                  <a:lnTo>
                    <a:pt x="6559" y="10257"/>
                  </a:lnTo>
                  <a:lnTo>
                    <a:pt x="6563" y="10260"/>
                  </a:lnTo>
                  <a:lnTo>
                    <a:pt x="6565" y="10260"/>
                  </a:lnTo>
                  <a:lnTo>
                    <a:pt x="6577" y="10264"/>
                  </a:lnTo>
                  <a:lnTo>
                    <a:pt x="6584" y="10264"/>
                  </a:lnTo>
                  <a:lnTo>
                    <a:pt x="6587" y="10266"/>
                  </a:lnTo>
                  <a:lnTo>
                    <a:pt x="6587" y="10269"/>
                  </a:lnTo>
                  <a:lnTo>
                    <a:pt x="6596" y="10278"/>
                  </a:lnTo>
                  <a:lnTo>
                    <a:pt x="6599" y="10285"/>
                  </a:lnTo>
                  <a:lnTo>
                    <a:pt x="6608" y="10288"/>
                  </a:lnTo>
                  <a:lnTo>
                    <a:pt x="6612" y="10288"/>
                  </a:lnTo>
                  <a:lnTo>
                    <a:pt x="6630" y="10269"/>
                  </a:lnTo>
                  <a:lnTo>
                    <a:pt x="6640" y="10269"/>
                  </a:lnTo>
                  <a:lnTo>
                    <a:pt x="6642" y="10266"/>
                  </a:lnTo>
                  <a:lnTo>
                    <a:pt x="6645" y="10266"/>
                  </a:lnTo>
                  <a:lnTo>
                    <a:pt x="6645" y="10264"/>
                  </a:lnTo>
                  <a:lnTo>
                    <a:pt x="6649" y="10260"/>
                  </a:lnTo>
                  <a:lnTo>
                    <a:pt x="6649" y="10229"/>
                  </a:lnTo>
                  <a:lnTo>
                    <a:pt x="6652" y="10227"/>
                  </a:lnTo>
                  <a:lnTo>
                    <a:pt x="6645" y="10208"/>
                  </a:lnTo>
                  <a:lnTo>
                    <a:pt x="6645" y="10199"/>
                  </a:lnTo>
                  <a:lnTo>
                    <a:pt x="6649" y="10192"/>
                  </a:lnTo>
                  <a:lnTo>
                    <a:pt x="6649" y="10176"/>
                  </a:lnTo>
                  <a:lnTo>
                    <a:pt x="6645" y="10173"/>
                  </a:lnTo>
                  <a:lnTo>
                    <a:pt x="6645" y="10167"/>
                  </a:lnTo>
                  <a:lnTo>
                    <a:pt x="6642" y="10167"/>
                  </a:lnTo>
                  <a:lnTo>
                    <a:pt x="6642" y="10164"/>
                  </a:lnTo>
                  <a:lnTo>
                    <a:pt x="6640" y="10161"/>
                  </a:lnTo>
                  <a:lnTo>
                    <a:pt x="6640" y="10152"/>
                  </a:lnTo>
                  <a:lnTo>
                    <a:pt x="6627" y="10139"/>
                  </a:lnTo>
                  <a:lnTo>
                    <a:pt x="6624" y="10133"/>
                  </a:lnTo>
                  <a:lnTo>
                    <a:pt x="6621" y="10129"/>
                  </a:lnTo>
                  <a:lnTo>
                    <a:pt x="6621" y="10127"/>
                  </a:lnTo>
                  <a:lnTo>
                    <a:pt x="6624" y="10124"/>
                  </a:lnTo>
                  <a:lnTo>
                    <a:pt x="6624" y="10120"/>
                  </a:lnTo>
                  <a:lnTo>
                    <a:pt x="6627" y="10120"/>
                  </a:lnTo>
                  <a:lnTo>
                    <a:pt x="6627" y="10117"/>
                  </a:lnTo>
                  <a:lnTo>
                    <a:pt x="6624" y="10111"/>
                  </a:lnTo>
                  <a:lnTo>
                    <a:pt x="6627" y="10111"/>
                  </a:lnTo>
                  <a:lnTo>
                    <a:pt x="6627" y="10108"/>
                  </a:lnTo>
                  <a:lnTo>
                    <a:pt x="6633" y="10104"/>
                  </a:lnTo>
                  <a:lnTo>
                    <a:pt x="6636" y="10101"/>
                  </a:lnTo>
                  <a:lnTo>
                    <a:pt x="6636" y="10089"/>
                  </a:lnTo>
                  <a:lnTo>
                    <a:pt x="6633" y="10089"/>
                  </a:lnTo>
                  <a:lnTo>
                    <a:pt x="6633" y="10080"/>
                  </a:lnTo>
                  <a:lnTo>
                    <a:pt x="6630" y="10073"/>
                  </a:lnTo>
                  <a:lnTo>
                    <a:pt x="6627" y="10071"/>
                  </a:lnTo>
                  <a:lnTo>
                    <a:pt x="6624" y="10071"/>
                  </a:lnTo>
                  <a:lnTo>
                    <a:pt x="6624" y="10068"/>
                  </a:lnTo>
                  <a:lnTo>
                    <a:pt x="6621" y="10064"/>
                  </a:lnTo>
                  <a:lnTo>
                    <a:pt x="6621" y="10061"/>
                  </a:lnTo>
                  <a:lnTo>
                    <a:pt x="6617" y="10059"/>
                  </a:lnTo>
                  <a:lnTo>
                    <a:pt x="6615" y="10059"/>
                  </a:lnTo>
                  <a:lnTo>
                    <a:pt x="6615" y="10055"/>
                  </a:lnTo>
                  <a:lnTo>
                    <a:pt x="6608" y="10055"/>
                  </a:lnTo>
                  <a:lnTo>
                    <a:pt x="6608" y="10049"/>
                  </a:lnTo>
                  <a:lnTo>
                    <a:pt x="6596" y="10036"/>
                  </a:lnTo>
                  <a:lnTo>
                    <a:pt x="6589" y="10027"/>
                  </a:lnTo>
                  <a:lnTo>
                    <a:pt x="6584" y="10022"/>
                  </a:lnTo>
                  <a:lnTo>
                    <a:pt x="6584" y="9984"/>
                  </a:lnTo>
                  <a:lnTo>
                    <a:pt x="6581" y="9978"/>
                  </a:lnTo>
                  <a:lnTo>
                    <a:pt x="6584" y="9975"/>
                  </a:lnTo>
                  <a:lnTo>
                    <a:pt x="6584" y="9971"/>
                  </a:lnTo>
                  <a:lnTo>
                    <a:pt x="6581" y="9966"/>
                  </a:lnTo>
                  <a:lnTo>
                    <a:pt x="6581" y="9959"/>
                  </a:lnTo>
                  <a:lnTo>
                    <a:pt x="6577" y="9952"/>
                  </a:lnTo>
                  <a:lnTo>
                    <a:pt x="6577" y="9938"/>
                  </a:lnTo>
                  <a:lnTo>
                    <a:pt x="6575" y="9938"/>
                  </a:lnTo>
                  <a:lnTo>
                    <a:pt x="6575" y="9931"/>
                  </a:lnTo>
                  <a:lnTo>
                    <a:pt x="6577" y="9928"/>
                  </a:lnTo>
                  <a:lnTo>
                    <a:pt x="6577" y="9924"/>
                  </a:lnTo>
                  <a:lnTo>
                    <a:pt x="6575" y="9924"/>
                  </a:lnTo>
                  <a:lnTo>
                    <a:pt x="6575" y="9919"/>
                  </a:lnTo>
                  <a:lnTo>
                    <a:pt x="6572" y="9912"/>
                  </a:lnTo>
                  <a:lnTo>
                    <a:pt x="6572" y="9900"/>
                  </a:lnTo>
                  <a:lnTo>
                    <a:pt x="6568" y="9894"/>
                  </a:lnTo>
                  <a:lnTo>
                    <a:pt x="6568" y="9891"/>
                  </a:lnTo>
                  <a:lnTo>
                    <a:pt x="6572" y="9884"/>
                  </a:lnTo>
                  <a:lnTo>
                    <a:pt x="6572" y="9872"/>
                  </a:lnTo>
                  <a:lnTo>
                    <a:pt x="6575" y="9872"/>
                  </a:lnTo>
                  <a:lnTo>
                    <a:pt x="6575" y="9868"/>
                  </a:lnTo>
                  <a:lnTo>
                    <a:pt x="6577" y="9866"/>
                  </a:lnTo>
                  <a:lnTo>
                    <a:pt x="6577" y="9863"/>
                  </a:lnTo>
                  <a:lnTo>
                    <a:pt x="6581" y="9859"/>
                  </a:lnTo>
                  <a:lnTo>
                    <a:pt x="6581" y="9850"/>
                  </a:lnTo>
                  <a:lnTo>
                    <a:pt x="6577" y="9838"/>
                  </a:lnTo>
                  <a:lnTo>
                    <a:pt x="6577" y="9807"/>
                  </a:lnTo>
                  <a:lnTo>
                    <a:pt x="6581" y="9803"/>
                  </a:lnTo>
                  <a:lnTo>
                    <a:pt x="6577" y="9801"/>
                  </a:lnTo>
                  <a:lnTo>
                    <a:pt x="6577" y="9791"/>
                  </a:lnTo>
                  <a:lnTo>
                    <a:pt x="6581" y="9791"/>
                  </a:lnTo>
                  <a:lnTo>
                    <a:pt x="6581" y="9786"/>
                  </a:lnTo>
                  <a:lnTo>
                    <a:pt x="6584" y="9773"/>
                  </a:lnTo>
                  <a:lnTo>
                    <a:pt x="6584" y="9767"/>
                  </a:lnTo>
                  <a:lnTo>
                    <a:pt x="6587" y="9763"/>
                  </a:lnTo>
                  <a:lnTo>
                    <a:pt x="6589" y="9758"/>
                  </a:lnTo>
                  <a:lnTo>
                    <a:pt x="6589" y="9754"/>
                  </a:lnTo>
                  <a:lnTo>
                    <a:pt x="6587" y="9751"/>
                  </a:lnTo>
                  <a:lnTo>
                    <a:pt x="6587" y="9730"/>
                  </a:lnTo>
                  <a:lnTo>
                    <a:pt x="6584" y="9730"/>
                  </a:lnTo>
                  <a:lnTo>
                    <a:pt x="6584" y="9723"/>
                  </a:lnTo>
                  <a:lnTo>
                    <a:pt x="6584" y="9721"/>
                  </a:lnTo>
                  <a:lnTo>
                    <a:pt x="6589" y="9714"/>
                  </a:lnTo>
                  <a:lnTo>
                    <a:pt x="6593" y="9714"/>
                  </a:lnTo>
                  <a:lnTo>
                    <a:pt x="6599" y="9707"/>
                  </a:lnTo>
                  <a:lnTo>
                    <a:pt x="6621" y="9707"/>
                  </a:lnTo>
                  <a:lnTo>
                    <a:pt x="6624" y="9711"/>
                  </a:lnTo>
                  <a:lnTo>
                    <a:pt x="6630" y="9714"/>
                  </a:lnTo>
                  <a:lnTo>
                    <a:pt x="6661" y="9714"/>
                  </a:lnTo>
                  <a:lnTo>
                    <a:pt x="6664" y="9717"/>
                  </a:lnTo>
                  <a:lnTo>
                    <a:pt x="6680" y="9717"/>
                  </a:lnTo>
                  <a:lnTo>
                    <a:pt x="6682" y="9714"/>
                  </a:lnTo>
                  <a:lnTo>
                    <a:pt x="6689" y="9714"/>
                  </a:lnTo>
                  <a:lnTo>
                    <a:pt x="6692" y="9717"/>
                  </a:lnTo>
                  <a:lnTo>
                    <a:pt x="6696" y="9717"/>
                  </a:lnTo>
                  <a:lnTo>
                    <a:pt x="6701" y="9714"/>
                  </a:lnTo>
                  <a:lnTo>
                    <a:pt x="6708" y="9717"/>
                  </a:lnTo>
                  <a:lnTo>
                    <a:pt x="6710" y="9721"/>
                  </a:lnTo>
                  <a:lnTo>
                    <a:pt x="6720" y="9721"/>
                  </a:lnTo>
                  <a:lnTo>
                    <a:pt x="6724" y="9717"/>
                  </a:lnTo>
                  <a:lnTo>
                    <a:pt x="6729" y="9717"/>
                  </a:lnTo>
                  <a:lnTo>
                    <a:pt x="6733" y="9721"/>
                  </a:lnTo>
                  <a:lnTo>
                    <a:pt x="6752" y="9721"/>
                  </a:lnTo>
                  <a:lnTo>
                    <a:pt x="6754" y="9717"/>
                  </a:lnTo>
                  <a:lnTo>
                    <a:pt x="6757" y="9717"/>
                  </a:lnTo>
                  <a:lnTo>
                    <a:pt x="6761" y="9711"/>
                  </a:lnTo>
                  <a:lnTo>
                    <a:pt x="6766" y="9707"/>
                  </a:lnTo>
                  <a:lnTo>
                    <a:pt x="6776" y="9698"/>
                  </a:lnTo>
                  <a:lnTo>
                    <a:pt x="6789" y="9693"/>
                  </a:lnTo>
                  <a:lnTo>
                    <a:pt x="6792" y="9693"/>
                  </a:lnTo>
                  <a:lnTo>
                    <a:pt x="6798" y="9689"/>
                  </a:lnTo>
                  <a:lnTo>
                    <a:pt x="6801" y="9689"/>
                  </a:lnTo>
                  <a:lnTo>
                    <a:pt x="6808" y="9686"/>
                  </a:lnTo>
                  <a:lnTo>
                    <a:pt x="6810" y="9683"/>
                  </a:lnTo>
                  <a:lnTo>
                    <a:pt x="6810" y="9677"/>
                  </a:lnTo>
                  <a:lnTo>
                    <a:pt x="6819" y="9668"/>
                  </a:lnTo>
                  <a:lnTo>
                    <a:pt x="6822" y="9668"/>
                  </a:lnTo>
                  <a:lnTo>
                    <a:pt x="6829" y="9665"/>
                  </a:lnTo>
                  <a:lnTo>
                    <a:pt x="6835" y="9668"/>
                  </a:lnTo>
                  <a:lnTo>
                    <a:pt x="6841" y="9674"/>
                  </a:lnTo>
                  <a:lnTo>
                    <a:pt x="6857" y="9674"/>
                  </a:lnTo>
                  <a:lnTo>
                    <a:pt x="6863" y="9677"/>
                  </a:lnTo>
                  <a:lnTo>
                    <a:pt x="6866" y="9677"/>
                  </a:lnTo>
                  <a:lnTo>
                    <a:pt x="6869" y="9679"/>
                  </a:lnTo>
                  <a:lnTo>
                    <a:pt x="6875" y="9683"/>
                  </a:lnTo>
                  <a:lnTo>
                    <a:pt x="6878" y="9686"/>
                  </a:lnTo>
                  <a:lnTo>
                    <a:pt x="6885" y="9686"/>
                  </a:lnTo>
                  <a:lnTo>
                    <a:pt x="6890" y="9689"/>
                  </a:lnTo>
                  <a:lnTo>
                    <a:pt x="6897" y="9689"/>
                  </a:lnTo>
                  <a:lnTo>
                    <a:pt x="6899" y="9693"/>
                  </a:lnTo>
                  <a:lnTo>
                    <a:pt x="6925" y="9693"/>
                  </a:lnTo>
                  <a:lnTo>
                    <a:pt x="6927" y="9686"/>
                  </a:lnTo>
                  <a:lnTo>
                    <a:pt x="6941" y="9679"/>
                  </a:lnTo>
                  <a:lnTo>
                    <a:pt x="6946" y="9679"/>
                  </a:lnTo>
                  <a:lnTo>
                    <a:pt x="6959" y="9674"/>
                  </a:lnTo>
                  <a:lnTo>
                    <a:pt x="6969" y="9674"/>
                  </a:lnTo>
                  <a:lnTo>
                    <a:pt x="6971" y="9670"/>
                  </a:lnTo>
                  <a:lnTo>
                    <a:pt x="6983" y="9670"/>
                  </a:lnTo>
                  <a:lnTo>
                    <a:pt x="6997" y="9640"/>
                  </a:lnTo>
                  <a:lnTo>
                    <a:pt x="6999" y="9637"/>
                  </a:lnTo>
                  <a:lnTo>
                    <a:pt x="6999" y="9633"/>
                  </a:lnTo>
                  <a:lnTo>
                    <a:pt x="6997" y="9628"/>
                  </a:lnTo>
                  <a:lnTo>
                    <a:pt x="6997" y="9624"/>
                  </a:lnTo>
                  <a:lnTo>
                    <a:pt x="6999" y="9624"/>
                  </a:lnTo>
                  <a:lnTo>
                    <a:pt x="7006" y="9621"/>
                  </a:lnTo>
                  <a:lnTo>
                    <a:pt x="7011" y="9614"/>
                  </a:lnTo>
                  <a:lnTo>
                    <a:pt x="7018" y="9602"/>
                  </a:lnTo>
                  <a:lnTo>
                    <a:pt x="7024" y="9602"/>
                  </a:lnTo>
                  <a:lnTo>
                    <a:pt x="7027" y="9600"/>
                  </a:lnTo>
                  <a:lnTo>
                    <a:pt x="7030" y="9600"/>
                  </a:lnTo>
                  <a:lnTo>
                    <a:pt x="7036" y="9593"/>
                  </a:lnTo>
                  <a:lnTo>
                    <a:pt x="7039" y="9593"/>
                  </a:lnTo>
                  <a:lnTo>
                    <a:pt x="7046" y="9590"/>
                  </a:lnTo>
                  <a:lnTo>
                    <a:pt x="7052" y="9590"/>
                  </a:lnTo>
                  <a:lnTo>
                    <a:pt x="7058" y="9584"/>
                  </a:lnTo>
                  <a:lnTo>
                    <a:pt x="7062" y="9577"/>
                  </a:lnTo>
                  <a:lnTo>
                    <a:pt x="7064" y="9577"/>
                  </a:lnTo>
                  <a:lnTo>
                    <a:pt x="7064" y="9574"/>
                  </a:lnTo>
                  <a:lnTo>
                    <a:pt x="7067" y="9574"/>
                  </a:lnTo>
                  <a:lnTo>
                    <a:pt x="7074" y="9562"/>
                  </a:lnTo>
                  <a:lnTo>
                    <a:pt x="7076" y="9562"/>
                  </a:lnTo>
                  <a:lnTo>
                    <a:pt x="7080" y="9558"/>
                  </a:lnTo>
                  <a:lnTo>
                    <a:pt x="7086" y="9558"/>
                  </a:lnTo>
                  <a:lnTo>
                    <a:pt x="7092" y="9553"/>
                  </a:lnTo>
                  <a:lnTo>
                    <a:pt x="7104" y="9553"/>
                  </a:lnTo>
                  <a:lnTo>
                    <a:pt x="7108" y="9549"/>
                  </a:lnTo>
                  <a:lnTo>
                    <a:pt x="7111" y="9544"/>
                  </a:lnTo>
                  <a:lnTo>
                    <a:pt x="7114" y="9540"/>
                  </a:lnTo>
                  <a:lnTo>
                    <a:pt x="7114" y="9537"/>
                  </a:lnTo>
                  <a:lnTo>
                    <a:pt x="7146" y="9537"/>
                  </a:lnTo>
                  <a:lnTo>
                    <a:pt x="7146" y="9534"/>
                  </a:lnTo>
                  <a:lnTo>
                    <a:pt x="7148" y="9530"/>
                  </a:lnTo>
                  <a:lnTo>
                    <a:pt x="7148" y="9521"/>
                  </a:lnTo>
                  <a:lnTo>
                    <a:pt x="7155" y="9516"/>
                  </a:lnTo>
                  <a:lnTo>
                    <a:pt x="7158" y="9509"/>
                  </a:lnTo>
                  <a:lnTo>
                    <a:pt x="7164" y="9509"/>
                  </a:lnTo>
                  <a:lnTo>
                    <a:pt x="7167" y="9504"/>
                  </a:lnTo>
                  <a:lnTo>
                    <a:pt x="7174" y="9504"/>
                  </a:lnTo>
                  <a:lnTo>
                    <a:pt x="7176" y="9500"/>
                  </a:lnTo>
                  <a:lnTo>
                    <a:pt x="7183" y="9491"/>
                  </a:lnTo>
                  <a:lnTo>
                    <a:pt x="7186" y="9488"/>
                  </a:lnTo>
                  <a:lnTo>
                    <a:pt x="7186" y="9481"/>
                  </a:lnTo>
                  <a:lnTo>
                    <a:pt x="7195" y="9472"/>
                  </a:lnTo>
                  <a:lnTo>
                    <a:pt x="7195" y="9469"/>
                  </a:lnTo>
                  <a:lnTo>
                    <a:pt x="7197" y="9469"/>
                  </a:lnTo>
                  <a:lnTo>
                    <a:pt x="7197" y="9460"/>
                  </a:lnTo>
                  <a:lnTo>
                    <a:pt x="7192" y="9451"/>
                  </a:lnTo>
                  <a:lnTo>
                    <a:pt x="7192" y="9423"/>
                  </a:lnTo>
                  <a:lnTo>
                    <a:pt x="7188" y="9423"/>
                  </a:lnTo>
                  <a:lnTo>
                    <a:pt x="7188" y="9420"/>
                  </a:lnTo>
                  <a:lnTo>
                    <a:pt x="7186" y="9416"/>
                  </a:lnTo>
                  <a:lnTo>
                    <a:pt x="7186" y="9413"/>
                  </a:lnTo>
                  <a:lnTo>
                    <a:pt x="7188" y="9404"/>
                  </a:lnTo>
                  <a:lnTo>
                    <a:pt x="7188" y="9401"/>
                  </a:lnTo>
                  <a:lnTo>
                    <a:pt x="7186" y="9401"/>
                  </a:lnTo>
                  <a:lnTo>
                    <a:pt x="7188" y="9397"/>
                  </a:lnTo>
                  <a:lnTo>
                    <a:pt x="7188" y="9383"/>
                  </a:lnTo>
                  <a:lnTo>
                    <a:pt x="7192" y="9373"/>
                  </a:lnTo>
                  <a:lnTo>
                    <a:pt x="7192" y="9369"/>
                  </a:lnTo>
                  <a:lnTo>
                    <a:pt x="7195" y="9369"/>
                  </a:lnTo>
                  <a:lnTo>
                    <a:pt x="7195" y="9363"/>
                  </a:lnTo>
                  <a:lnTo>
                    <a:pt x="7197" y="9363"/>
                  </a:lnTo>
                  <a:lnTo>
                    <a:pt x="7197" y="9351"/>
                  </a:lnTo>
                  <a:lnTo>
                    <a:pt x="7201" y="9348"/>
                  </a:lnTo>
                  <a:lnTo>
                    <a:pt x="7195" y="9335"/>
                  </a:lnTo>
                  <a:lnTo>
                    <a:pt x="7195" y="9313"/>
                  </a:lnTo>
                  <a:lnTo>
                    <a:pt x="7197" y="9307"/>
                  </a:lnTo>
                  <a:lnTo>
                    <a:pt x="7197" y="9298"/>
                  </a:lnTo>
                  <a:lnTo>
                    <a:pt x="7201" y="9298"/>
                  </a:lnTo>
                  <a:lnTo>
                    <a:pt x="7201" y="9295"/>
                  </a:lnTo>
                  <a:lnTo>
                    <a:pt x="7204" y="9288"/>
                  </a:lnTo>
                  <a:lnTo>
                    <a:pt x="7207" y="9286"/>
                  </a:lnTo>
                  <a:lnTo>
                    <a:pt x="7207" y="9279"/>
                  </a:lnTo>
                  <a:lnTo>
                    <a:pt x="7211" y="9274"/>
                  </a:lnTo>
                  <a:lnTo>
                    <a:pt x="7211" y="9270"/>
                  </a:lnTo>
                  <a:lnTo>
                    <a:pt x="7216" y="9258"/>
                  </a:lnTo>
                  <a:lnTo>
                    <a:pt x="7216" y="9251"/>
                  </a:lnTo>
                  <a:lnTo>
                    <a:pt x="7213" y="9248"/>
                  </a:lnTo>
                  <a:lnTo>
                    <a:pt x="7216" y="9242"/>
                  </a:lnTo>
                  <a:lnTo>
                    <a:pt x="7223" y="9239"/>
                  </a:lnTo>
                  <a:lnTo>
                    <a:pt x="7225" y="9232"/>
                  </a:lnTo>
                  <a:lnTo>
                    <a:pt x="7225" y="9230"/>
                  </a:lnTo>
                  <a:lnTo>
                    <a:pt x="7244" y="9239"/>
                  </a:lnTo>
                  <a:lnTo>
                    <a:pt x="7253" y="9239"/>
                  </a:lnTo>
                  <a:lnTo>
                    <a:pt x="7257" y="9242"/>
                  </a:lnTo>
                  <a:lnTo>
                    <a:pt x="7260" y="9242"/>
                  </a:lnTo>
                  <a:lnTo>
                    <a:pt x="7269" y="9248"/>
                  </a:lnTo>
                  <a:lnTo>
                    <a:pt x="7279" y="9248"/>
                  </a:lnTo>
                  <a:lnTo>
                    <a:pt x="7281" y="9251"/>
                  </a:lnTo>
                  <a:lnTo>
                    <a:pt x="7297" y="9251"/>
                  </a:lnTo>
                  <a:lnTo>
                    <a:pt x="7304" y="9258"/>
                  </a:lnTo>
                  <a:lnTo>
                    <a:pt x="7304" y="9267"/>
                  </a:lnTo>
                  <a:lnTo>
                    <a:pt x="7307" y="9274"/>
                  </a:lnTo>
                  <a:lnTo>
                    <a:pt x="7307" y="9286"/>
                  </a:lnTo>
                  <a:lnTo>
                    <a:pt x="7309" y="9286"/>
                  </a:lnTo>
                  <a:lnTo>
                    <a:pt x="7309" y="9288"/>
                  </a:lnTo>
                  <a:lnTo>
                    <a:pt x="7316" y="9295"/>
                  </a:lnTo>
                  <a:lnTo>
                    <a:pt x="7316" y="9298"/>
                  </a:lnTo>
                  <a:lnTo>
                    <a:pt x="7319" y="9302"/>
                  </a:lnTo>
                  <a:lnTo>
                    <a:pt x="7356" y="9302"/>
                  </a:lnTo>
                  <a:lnTo>
                    <a:pt x="7356" y="9304"/>
                  </a:lnTo>
                  <a:lnTo>
                    <a:pt x="7360" y="9311"/>
                  </a:lnTo>
                  <a:lnTo>
                    <a:pt x="7365" y="9316"/>
                  </a:lnTo>
                  <a:lnTo>
                    <a:pt x="7365" y="9325"/>
                  </a:lnTo>
                  <a:lnTo>
                    <a:pt x="7363" y="9339"/>
                  </a:lnTo>
                  <a:lnTo>
                    <a:pt x="7363" y="9341"/>
                  </a:lnTo>
                  <a:lnTo>
                    <a:pt x="7365" y="9341"/>
                  </a:lnTo>
                  <a:lnTo>
                    <a:pt x="7369" y="9344"/>
                  </a:lnTo>
                  <a:lnTo>
                    <a:pt x="7369" y="9351"/>
                  </a:lnTo>
                  <a:lnTo>
                    <a:pt x="7372" y="9353"/>
                  </a:lnTo>
                  <a:lnTo>
                    <a:pt x="7379" y="9357"/>
                  </a:lnTo>
                  <a:lnTo>
                    <a:pt x="7381" y="9357"/>
                  </a:lnTo>
                  <a:lnTo>
                    <a:pt x="7379" y="9367"/>
                  </a:lnTo>
                  <a:lnTo>
                    <a:pt x="7379" y="9369"/>
                  </a:lnTo>
                  <a:lnTo>
                    <a:pt x="7381" y="9373"/>
                  </a:lnTo>
                  <a:lnTo>
                    <a:pt x="7381" y="9376"/>
                  </a:lnTo>
                  <a:lnTo>
                    <a:pt x="7384" y="9379"/>
                  </a:lnTo>
                  <a:lnTo>
                    <a:pt x="7388" y="9379"/>
                  </a:lnTo>
                  <a:lnTo>
                    <a:pt x="7388" y="9388"/>
                  </a:lnTo>
                  <a:lnTo>
                    <a:pt x="7390" y="9395"/>
                  </a:lnTo>
                  <a:lnTo>
                    <a:pt x="7390" y="9404"/>
                  </a:lnTo>
                  <a:lnTo>
                    <a:pt x="7393" y="9407"/>
                  </a:lnTo>
                  <a:lnTo>
                    <a:pt x="7393" y="9411"/>
                  </a:lnTo>
                  <a:lnTo>
                    <a:pt x="7402" y="9420"/>
                  </a:lnTo>
                  <a:lnTo>
                    <a:pt x="7402" y="9423"/>
                  </a:lnTo>
                  <a:lnTo>
                    <a:pt x="7400" y="9429"/>
                  </a:lnTo>
                  <a:lnTo>
                    <a:pt x="7400" y="9432"/>
                  </a:lnTo>
                  <a:lnTo>
                    <a:pt x="7406" y="9435"/>
                  </a:lnTo>
                  <a:lnTo>
                    <a:pt x="7409" y="9435"/>
                  </a:lnTo>
                  <a:lnTo>
                    <a:pt x="7418" y="9444"/>
                  </a:lnTo>
                  <a:lnTo>
                    <a:pt x="7425" y="9444"/>
                  </a:lnTo>
                  <a:lnTo>
                    <a:pt x="7425" y="9448"/>
                  </a:lnTo>
                  <a:lnTo>
                    <a:pt x="7437" y="9448"/>
                  </a:lnTo>
                  <a:lnTo>
                    <a:pt x="7440" y="9451"/>
                  </a:lnTo>
                  <a:lnTo>
                    <a:pt x="7453" y="9457"/>
                  </a:lnTo>
                  <a:lnTo>
                    <a:pt x="7456" y="9460"/>
                  </a:lnTo>
                  <a:lnTo>
                    <a:pt x="7458" y="9460"/>
                  </a:lnTo>
                  <a:lnTo>
                    <a:pt x="7458" y="9467"/>
                  </a:lnTo>
                  <a:lnTo>
                    <a:pt x="7468" y="9476"/>
                  </a:lnTo>
                  <a:lnTo>
                    <a:pt x="7474" y="9494"/>
                  </a:lnTo>
                  <a:lnTo>
                    <a:pt x="7477" y="9506"/>
                  </a:lnTo>
                  <a:lnTo>
                    <a:pt x="7480" y="9512"/>
                  </a:lnTo>
                  <a:lnTo>
                    <a:pt x="7484" y="9516"/>
                  </a:lnTo>
                  <a:lnTo>
                    <a:pt x="7489" y="9530"/>
                  </a:lnTo>
                  <a:lnTo>
                    <a:pt x="7493" y="9534"/>
                  </a:lnTo>
                  <a:lnTo>
                    <a:pt x="7496" y="9534"/>
                  </a:lnTo>
                  <a:lnTo>
                    <a:pt x="7498" y="9537"/>
                  </a:lnTo>
                  <a:lnTo>
                    <a:pt x="7505" y="9540"/>
                  </a:lnTo>
                  <a:lnTo>
                    <a:pt x="7508" y="9540"/>
                  </a:lnTo>
                  <a:lnTo>
                    <a:pt x="7512" y="9544"/>
                  </a:lnTo>
                  <a:lnTo>
                    <a:pt x="7517" y="9546"/>
                  </a:lnTo>
                  <a:lnTo>
                    <a:pt x="7521" y="9549"/>
                  </a:lnTo>
                  <a:lnTo>
                    <a:pt x="7530" y="9549"/>
                  </a:lnTo>
                  <a:lnTo>
                    <a:pt x="7533" y="9553"/>
                  </a:lnTo>
                  <a:lnTo>
                    <a:pt x="7536" y="9553"/>
                  </a:lnTo>
                  <a:lnTo>
                    <a:pt x="7540" y="9558"/>
                  </a:lnTo>
                  <a:lnTo>
                    <a:pt x="7545" y="9558"/>
                  </a:lnTo>
                  <a:lnTo>
                    <a:pt x="7545" y="9562"/>
                  </a:lnTo>
                  <a:lnTo>
                    <a:pt x="7552" y="9568"/>
                  </a:lnTo>
                  <a:lnTo>
                    <a:pt x="7558" y="9568"/>
                  </a:lnTo>
                  <a:lnTo>
                    <a:pt x="7561" y="9572"/>
                  </a:lnTo>
                  <a:lnTo>
                    <a:pt x="7567" y="9572"/>
                  </a:lnTo>
                  <a:lnTo>
                    <a:pt x="7567" y="9574"/>
                  </a:lnTo>
                  <a:lnTo>
                    <a:pt x="7577" y="9574"/>
                  </a:lnTo>
                  <a:lnTo>
                    <a:pt x="7579" y="9577"/>
                  </a:lnTo>
                  <a:lnTo>
                    <a:pt x="7589" y="9577"/>
                  </a:lnTo>
                  <a:lnTo>
                    <a:pt x="7591" y="9581"/>
                  </a:lnTo>
                  <a:lnTo>
                    <a:pt x="7595" y="9581"/>
                  </a:lnTo>
                  <a:lnTo>
                    <a:pt x="7595" y="9586"/>
                  </a:lnTo>
                  <a:lnTo>
                    <a:pt x="7598" y="9590"/>
                  </a:lnTo>
                  <a:lnTo>
                    <a:pt x="7598" y="9596"/>
                  </a:lnTo>
                  <a:lnTo>
                    <a:pt x="7601" y="9600"/>
                  </a:lnTo>
                  <a:lnTo>
                    <a:pt x="7601" y="9602"/>
                  </a:lnTo>
                  <a:lnTo>
                    <a:pt x="7605" y="9609"/>
                  </a:lnTo>
                  <a:lnTo>
                    <a:pt x="7607" y="9612"/>
                  </a:lnTo>
                  <a:lnTo>
                    <a:pt x="7607" y="9618"/>
                  </a:lnTo>
                  <a:lnTo>
                    <a:pt x="7614" y="9624"/>
                  </a:lnTo>
                  <a:lnTo>
                    <a:pt x="7617" y="9624"/>
                  </a:lnTo>
                  <a:lnTo>
                    <a:pt x="7626" y="9630"/>
                  </a:lnTo>
                  <a:lnTo>
                    <a:pt x="7626" y="9633"/>
                  </a:lnTo>
                  <a:lnTo>
                    <a:pt x="7633" y="9640"/>
                  </a:lnTo>
                  <a:lnTo>
                    <a:pt x="7635" y="9646"/>
                  </a:lnTo>
                  <a:lnTo>
                    <a:pt x="7635" y="9658"/>
                  </a:lnTo>
                  <a:lnTo>
                    <a:pt x="7633" y="9661"/>
                  </a:lnTo>
                  <a:lnTo>
                    <a:pt x="7633" y="9668"/>
                  </a:lnTo>
                  <a:lnTo>
                    <a:pt x="7629" y="9670"/>
                  </a:lnTo>
                  <a:lnTo>
                    <a:pt x="7629" y="9677"/>
                  </a:lnTo>
                  <a:lnTo>
                    <a:pt x="7626" y="9679"/>
                  </a:lnTo>
                  <a:lnTo>
                    <a:pt x="7626" y="9693"/>
                  </a:lnTo>
                  <a:lnTo>
                    <a:pt x="7629" y="9693"/>
                  </a:lnTo>
                  <a:lnTo>
                    <a:pt x="7626" y="9698"/>
                  </a:lnTo>
                  <a:lnTo>
                    <a:pt x="7626" y="9702"/>
                  </a:lnTo>
                  <a:lnTo>
                    <a:pt x="7623" y="9711"/>
                  </a:lnTo>
                  <a:lnTo>
                    <a:pt x="7619" y="9714"/>
                  </a:lnTo>
                  <a:lnTo>
                    <a:pt x="7619" y="9739"/>
                  </a:lnTo>
                  <a:lnTo>
                    <a:pt x="7617" y="9751"/>
                  </a:lnTo>
                  <a:lnTo>
                    <a:pt x="7617" y="9767"/>
                  </a:lnTo>
                  <a:lnTo>
                    <a:pt x="7619" y="9773"/>
                  </a:lnTo>
                  <a:lnTo>
                    <a:pt x="7619" y="9779"/>
                  </a:lnTo>
                  <a:lnTo>
                    <a:pt x="7623" y="9782"/>
                  </a:lnTo>
                  <a:lnTo>
                    <a:pt x="7626" y="9789"/>
                  </a:lnTo>
                  <a:lnTo>
                    <a:pt x="7629" y="9789"/>
                  </a:lnTo>
                  <a:lnTo>
                    <a:pt x="7633" y="9795"/>
                  </a:lnTo>
                  <a:lnTo>
                    <a:pt x="7638" y="9801"/>
                  </a:lnTo>
                  <a:lnTo>
                    <a:pt x="7642" y="9807"/>
                  </a:lnTo>
                  <a:lnTo>
                    <a:pt x="7642" y="9813"/>
                  </a:lnTo>
                  <a:lnTo>
                    <a:pt x="7647" y="9819"/>
                  </a:lnTo>
                  <a:lnTo>
                    <a:pt x="7647" y="9822"/>
                  </a:lnTo>
                  <a:lnTo>
                    <a:pt x="7661" y="9835"/>
                  </a:lnTo>
                  <a:lnTo>
                    <a:pt x="7663" y="9835"/>
                  </a:lnTo>
                  <a:lnTo>
                    <a:pt x="7670" y="9841"/>
                  </a:lnTo>
                  <a:lnTo>
                    <a:pt x="7682" y="9841"/>
                  </a:lnTo>
                  <a:lnTo>
                    <a:pt x="7694" y="9835"/>
                  </a:lnTo>
                  <a:lnTo>
                    <a:pt x="7710" y="9835"/>
                  </a:lnTo>
                  <a:lnTo>
                    <a:pt x="7710" y="9841"/>
                  </a:lnTo>
                  <a:lnTo>
                    <a:pt x="7717" y="9847"/>
                  </a:lnTo>
                  <a:lnTo>
                    <a:pt x="7719" y="9847"/>
                  </a:lnTo>
                  <a:lnTo>
                    <a:pt x="7722" y="9850"/>
                  </a:lnTo>
                  <a:lnTo>
                    <a:pt x="7729" y="9854"/>
                  </a:lnTo>
                  <a:lnTo>
                    <a:pt x="7738" y="9854"/>
                  </a:lnTo>
                  <a:lnTo>
                    <a:pt x="7747" y="9850"/>
                  </a:lnTo>
                  <a:lnTo>
                    <a:pt x="7750" y="9850"/>
                  </a:lnTo>
                  <a:lnTo>
                    <a:pt x="7754" y="9857"/>
                  </a:lnTo>
                  <a:lnTo>
                    <a:pt x="7759" y="9859"/>
                  </a:lnTo>
                  <a:lnTo>
                    <a:pt x="7762" y="9866"/>
                  </a:lnTo>
                  <a:lnTo>
                    <a:pt x="7778" y="9866"/>
                  </a:lnTo>
                  <a:lnTo>
                    <a:pt x="7780" y="9863"/>
                  </a:lnTo>
                  <a:lnTo>
                    <a:pt x="7787" y="9859"/>
                  </a:lnTo>
                  <a:lnTo>
                    <a:pt x="7808" y="9859"/>
                  </a:lnTo>
                  <a:lnTo>
                    <a:pt x="7812" y="9854"/>
                  </a:lnTo>
                  <a:lnTo>
                    <a:pt x="7812" y="9850"/>
                  </a:lnTo>
                  <a:lnTo>
                    <a:pt x="7827" y="9838"/>
                  </a:lnTo>
                  <a:lnTo>
                    <a:pt x="7831" y="9835"/>
                  </a:lnTo>
                  <a:lnTo>
                    <a:pt x="7836" y="9835"/>
                  </a:lnTo>
                  <a:lnTo>
                    <a:pt x="7855" y="9829"/>
                  </a:lnTo>
                  <a:lnTo>
                    <a:pt x="7868" y="9829"/>
                  </a:lnTo>
                  <a:lnTo>
                    <a:pt x="7875" y="9831"/>
                  </a:lnTo>
                  <a:lnTo>
                    <a:pt x="7880" y="9835"/>
                  </a:lnTo>
                  <a:lnTo>
                    <a:pt x="7880" y="9838"/>
                  </a:lnTo>
                  <a:lnTo>
                    <a:pt x="7884" y="9845"/>
                  </a:lnTo>
                  <a:lnTo>
                    <a:pt x="7890" y="9854"/>
                  </a:lnTo>
                  <a:lnTo>
                    <a:pt x="7890" y="9866"/>
                  </a:lnTo>
                  <a:lnTo>
                    <a:pt x="7894" y="9868"/>
                  </a:lnTo>
                  <a:lnTo>
                    <a:pt x="7899" y="9882"/>
                  </a:lnTo>
                  <a:lnTo>
                    <a:pt x="7912" y="9894"/>
                  </a:lnTo>
                  <a:lnTo>
                    <a:pt x="7912" y="9906"/>
                  </a:lnTo>
                  <a:lnTo>
                    <a:pt x="7915" y="9912"/>
                  </a:lnTo>
                  <a:lnTo>
                    <a:pt x="7918" y="9915"/>
                  </a:lnTo>
                  <a:lnTo>
                    <a:pt x="7918" y="9919"/>
                  </a:lnTo>
                  <a:lnTo>
                    <a:pt x="7922" y="9922"/>
                  </a:lnTo>
                  <a:lnTo>
                    <a:pt x="7924" y="9922"/>
                  </a:lnTo>
                  <a:lnTo>
                    <a:pt x="7924" y="9924"/>
                  </a:lnTo>
                  <a:lnTo>
                    <a:pt x="7915" y="9934"/>
                  </a:lnTo>
                  <a:lnTo>
                    <a:pt x="7908" y="9947"/>
                  </a:lnTo>
                  <a:lnTo>
                    <a:pt x="7903" y="9950"/>
                  </a:lnTo>
                  <a:lnTo>
                    <a:pt x="7899" y="9956"/>
                  </a:lnTo>
                  <a:lnTo>
                    <a:pt x="7894" y="9962"/>
                  </a:lnTo>
                  <a:lnTo>
                    <a:pt x="7896" y="9962"/>
                  </a:lnTo>
                  <a:lnTo>
                    <a:pt x="7908" y="9950"/>
                  </a:lnTo>
                  <a:lnTo>
                    <a:pt x="7915" y="9950"/>
                  </a:lnTo>
                  <a:lnTo>
                    <a:pt x="7927" y="9956"/>
                  </a:lnTo>
                  <a:lnTo>
                    <a:pt x="7940" y="9956"/>
                  </a:lnTo>
                  <a:lnTo>
                    <a:pt x="7943" y="9952"/>
                  </a:lnTo>
                  <a:lnTo>
                    <a:pt x="7943" y="9950"/>
                  </a:lnTo>
                  <a:lnTo>
                    <a:pt x="7940" y="9947"/>
                  </a:lnTo>
                  <a:lnTo>
                    <a:pt x="7936" y="9947"/>
                  </a:lnTo>
                  <a:lnTo>
                    <a:pt x="7936" y="9943"/>
                  </a:lnTo>
                  <a:lnTo>
                    <a:pt x="7945" y="9943"/>
                  </a:lnTo>
                  <a:lnTo>
                    <a:pt x="7949" y="9940"/>
                  </a:lnTo>
                  <a:lnTo>
                    <a:pt x="7952" y="9934"/>
                  </a:lnTo>
                  <a:lnTo>
                    <a:pt x="7949" y="9931"/>
                  </a:lnTo>
                  <a:lnTo>
                    <a:pt x="7952" y="9924"/>
                  </a:lnTo>
                  <a:lnTo>
                    <a:pt x="7952" y="9922"/>
                  </a:lnTo>
                  <a:lnTo>
                    <a:pt x="7955" y="9919"/>
                  </a:lnTo>
                  <a:lnTo>
                    <a:pt x="7955" y="9912"/>
                  </a:lnTo>
                  <a:lnTo>
                    <a:pt x="7949" y="9912"/>
                  </a:lnTo>
                  <a:lnTo>
                    <a:pt x="7943" y="9906"/>
                  </a:lnTo>
                  <a:lnTo>
                    <a:pt x="7943" y="9903"/>
                  </a:lnTo>
                  <a:lnTo>
                    <a:pt x="7949" y="9894"/>
                  </a:lnTo>
                  <a:lnTo>
                    <a:pt x="7952" y="9894"/>
                  </a:lnTo>
                  <a:lnTo>
                    <a:pt x="7961" y="9884"/>
                  </a:lnTo>
                  <a:lnTo>
                    <a:pt x="7961" y="9882"/>
                  </a:lnTo>
                  <a:lnTo>
                    <a:pt x="7964" y="9878"/>
                  </a:lnTo>
                  <a:lnTo>
                    <a:pt x="7964" y="9868"/>
                  </a:lnTo>
                  <a:lnTo>
                    <a:pt x="7968" y="9866"/>
                  </a:lnTo>
                  <a:lnTo>
                    <a:pt x="7968" y="9863"/>
                  </a:lnTo>
                  <a:lnTo>
                    <a:pt x="7973" y="9863"/>
                  </a:lnTo>
                  <a:lnTo>
                    <a:pt x="7977" y="9866"/>
                  </a:lnTo>
                  <a:lnTo>
                    <a:pt x="7983" y="9866"/>
                  </a:lnTo>
                  <a:lnTo>
                    <a:pt x="7983" y="9841"/>
                  </a:lnTo>
                  <a:lnTo>
                    <a:pt x="7977" y="9835"/>
                  </a:lnTo>
                  <a:lnTo>
                    <a:pt x="7977" y="9831"/>
                  </a:lnTo>
                  <a:lnTo>
                    <a:pt x="7980" y="9829"/>
                  </a:lnTo>
                  <a:lnTo>
                    <a:pt x="7989" y="9829"/>
                  </a:lnTo>
                  <a:lnTo>
                    <a:pt x="7989" y="9810"/>
                  </a:lnTo>
                  <a:lnTo>
                    <a:pt x="7987" y="9807"/>
                  </a:lnTo>
                  <a:lnTo>
                    <a:pt x="7977" y="9807"/>
                  </a:lnTo>
                  <a:lnTo>
                    <a:pt x="7973" y="9803"/>
                  </a:lnTo>
                  <a:lnTo>
                    <a:pt x="7973" y="9801"/>
                  </a:lnTo>
                  <a:lnTo>
                    <a:pt x="7980" y="9795"/>
                  </a:lnTo>
                  <a:lnTo>
                    <a:pt x="7980" y="9791"/>
                  </a:lnTo>
                  <a:lnTo>
                    <a:pt x="7977" y="9789"/>
                  </a:lnTo>
                  <a:lnTo>
                    <a:pt x="7977" y="9779"/>
                  </a:lnTo>
                  <a:lnTo>
                    <a:pt x="7973" y="9777"/>
                  </a:lnTo>
                  <a:lnTo>
                    <a:pt x="7973" y="9770"/>
                  </a:lnTo>
                  <a:lnTo>
                    <a:pt x="7977" y="9770"/>
                  </a:lnTo>
                  <a:lnTo>
                    <a:pt x="7989" y="9763"/>
                  </a:lnTo>
                  <a:lnTo>
                    <a:pt x="7996" y="9758"/>
                  </a:lnTo>
                  <a:lnTo>
                    <a:pt x="7996" y="9749"/>
                  </a:lnTo>
                  <a:lnTo>
                    <a:pt x="7992" y="9745"/>
                  </a:lnTo>
                  <a:lnTo>
                    <a:pt x="7992" y="9742"/>
                  </a:lnTo>
                  <a:lnTo>
                    <a:pt x="7996" y="9739"/>
                  </a:lnTo>
                  <a:lnTo>
                    <a:pt x="7989" y="9733"/>
                  </a:lnTo>
                  <a:lnTo>
                    <a:pt x="7983" y="9733"/>
                  </a:lnTo>
                  <a:lnTo>
                    <a:pt x="7980" y="9726"/>
                  </a:lnTo>
                  <a:lnTo>
                    <a:pt x="7971" y="9717"/>
                  </a:lnTo>
                  <a:lnTo>
                    <a:pt x="7971" y="9711"/>
                  </a:lnTo>
                  <a:lnTo>
                    <a:pt x="7973" y="9705"/>
                  </a:lnTo>
                  <a:lnTo>
                    <a:pt x="7973" y="9702"/>
                  </a:lnTo>
                  <a:lnTo>
                    <a:pt x="7983" y="9702"/>
                  </a:lnTo>
                  <a:lnTo>
                    <a:pt x="7989" y="9695"/>
                  </a:lnTo>
                  <a:lnTo>
                    <a:pt x="7999" y="9695"/>
                  </a:lnTo>
                  <a:lnTo>
                    <a:pt x="7999" y="9689"/>
                  </a:lnTo>
                  <a:lnTo>
                    <a:pt x="8001" y="9686"/>
                  </a:lnTo>
                  <a:lnTo>
                    <a:pt x="8001" y="9683"/>
                  </a:lnTo>
                  <a:lnTo>
                    <a:pt x="8005" y="9683"/>
                  </a:lnTo>
                  <a:lnTo>
                    <a:pt x="8005" y="9677"/>
                  </a:lnTo>
                  <a:lnTo>
                    <a:pt x="8011" y="9670"/>
                  </a:lnTo>
                  <a:lnTo>
                    <a:pt x="8011" y="9658"/>
                  </a:lnTo>
                  <a:lnTo>
                    <a:pt x="8005" y="9658"/>
                  </a:lnTo>
                  <a:lnTo>
                    <a:pt x="8001" y="9656"/>
                  </a:lnTo>
                  <a:lnTo>
                    <a:pt x="8001" y="9633"/>
                  </a:lnTo>
                  <a:lnTo>
                    <a:pt x="7999" y="9633"/>
                  </a:lnTo>
                  <a:lnTo>
                    <a:pt x="7996" y="9630"/>
                  </a:lnTo>
                  <a:lnTo>
                    <a:pt x="7996" y="9628"/>
                  </a:lnTo>
                  <a:lnTo>
                    <a:pt x="7999" y="9624"/>
                  </a:lnTo>
                  <a:lnTo>
                    <a:pt x="7999" y="9618"/>
                  </a:lnTo>
                  <a:lnTo>
                    <a:pt x="7992" y="9605"/>
                  </a:lnTo>
                  <a:lnTo>
                    <a:pt x="7992" y="9581"/>
                  </a:lnTo>
                  <a:lnTo>
                    <a:pt x="7989" y="9574"/>
                  </a:lnTo>
                  <a:lnTo>
                    <a:pt x="7989" y="9562"/>
                  </a:lnTo>
                  <a:lnTo>
                    <a:pt x="7983" y="9556"/>
                  </a:lnTo>
                  <a:lnTo>
                    <a:pt x="7983" y="9553"/>
                  </a:lnTo>
                  <a:lnTo>
                    <a:pt x="7980" y="9549"/>
                  </a:lnTo>
                  <a:lnTo>
                    <a:pt x="7980" y="9546"/>
                  </a:lnTo>
                  <a:lnTo>
                    <a:pt x="7971" y="9537"/>
                  </a:lnTo>
                  <a:lnTo>
                    <a:pt x="7968" y="9537"/>
                  </a:lnTo>
                  <a:lnTo>
                    <a:pt x="7968" y="9528"/>
                  </a:lnTo>
                  <a:lnTo>
                    <a:pt x="7964" y="9525"/>
                  </a:lnTo>
                  <a:lnTo>
                    <a:pt x="7964" y="9521"/>
                  </a:lnTo>
                  <a:lnTo>
                    <a:pt x="7961" y="9518"/>
                  </a:lnTo>
                  <a:lnTo>
                    <a:pt x="7959" y="9512"/>
                  </a:lnTo>
                  <a:lnTo>
                    <a:pt x="7955" y="9512"/>
                  </a:lnTo>
                  <a:lnTo>
                    <a:pt x="7955" y="9504"/>
                  </a:lnTo>
                  <a:lnTo>
                    <a:pt x="7952" y="9500"/>
                  </a:lnTo>
                  <a:lnTo>
                    <a:pt x="7952" y="9494"/>
                  </a:lnTo>
                  <a:lnTo>
                    <a:pt x="7955" y="9491"/>
                  </a:lnTo>
                  <a:lnTo>
                    <a:pt x="7959" y="9491"/>
                  </a:lnTo>
                  <a:lnTo>
                    <a:pt x="7959" y="9476"/>
                  </a:lnTo>
                  <a:lnTo>
                    <a:pt x="7964" y="9469"/>
                  </a:lnTo>
                  <a:lnTo>
                    <a:pt x="7968" y="9463"/>
                  </a:lnTo>
                  <a:lnTo>
                    <a:pt x="7971" y="9460"/>
                  </a:lnTo>
                  <a:lnTo>
                    <a:pt x="7971" y="9453"/>
                  </a:lnTo>
                  <a:lnTo>
                    <a:pt x="7973" y="9451"/>
                  </a:lnTo>
                  <a:lnTo>
                    <a:pt x="7977" y="9444"/>
                  </a:lnTo>
                  <a:lnTo>
                    <a:pt x="7977" y="9435"/>
                  </a:lnTo>
                  <a:lnTo>
                    <a:pt x="7973" y="9429"/>
                  </a:lnTo>
                  <a:lnTo>
                    <a:pt x="7973" y="9423"/>
                  </a:lnTo>
                  <a:lnTo>
                    <a:pt x="7980" y="9423"/>
                  </a:lnTo>
                  <a:lnTo>
                    <a:pt x="7980" y="9420"/>
                  </a:lnTo>
                  <a:lnTo>
                    <a:pt x="7977" y="9413"/>
                  </a:lnTo>
                  <a:lnTo>
                    <a:pt x="7977" y="9397"/>
                  </a:lnTo>
                  <a:lnTo>
                    <a:pt x="7987" y="9397"/>
                  </a:lnTo>
                  <a:lnTo>
                    <a:pt x="7992" y="9392"/>
                  </a:lnTo>
                  <a:lnTo>
                    <a:pt x="7996" y="9385"/>
                  </a:lnTo>
                  <a:lnTo>
                    <a:pt x="7999" y="9383"/>
                  </a:lnTo>
                  <a:lnTo>
                    <a:pt x="7999" y="9379"/>
                  </a:lnTo>
                  <a:lnTo>
                    <a:pt x="8001" y="9376"/>
                  </a:lnTo>
                  <a:lnTo>
                    <a:pt x="8001" y="9369"/>
                  </a:lnTo>
                  <a:lnTo>
                    <a:pt x="8005" y="9367"/>
                  </a:lnTo>
                  <a:lnTo>
                    <a:pt x="8005" y="9360"/>
                  </a:lnTo>
                  <a:lnTo>
                    <a:pt x="7999" y="9353"/>
                  </a:lnTo>
                  <a:lnTo>
                    <a:pt x="7999" y="9348"/>
                  </a:lnTo>
                  <a:lnTo>
                    <a:pt x="8001" y="9344"/>
                  </a:lnTo>
                  <a:lnTo>
                    <a:pt x="8011" y="9344"/>
                  </a:lnTo>
                  <a:lnTo>
                    <a:pt x="8020" y="9335"/>
                  </a:lnTo>
                  <a:lnTo>
                    <a:pt x="8020" y="9332"/>
                  </a:lnTo>
                  <a:lnTo>
                    <a:pt x="8024" y="9332"/>
                  </a:lnTo>
                  <a:lnTo>
                    <a:pt x="8027" y="9329"/>
                  </a:lnTo>
                  <a:lnTo>
                    <a:pt x="8029" y="9329"/>
                  </a:lnTo>
                  <a:lnTo>
                    <a:pt x="8029" y="9325"/>
                  </a:lnTo>
                  <a:lnTo>
                    <a:pt x="8033" y="9325"/>
                  </a:lnTo>
                  <a:lnTo>
                    <a:pt x="8033" y="9320"/>
                  </a:lnTo>
                  <a:lnTo>
                    <a:pt x="8036" y="9316"/>
                  </a:lnTo>
                  <a:lnTo>
                    <a:pt x="8029" y="9311"/>
                  </a:lnTo>
                  <a:lnTo>
                    <a:pt x="8033" y="9307"/>
                  </a:lnTo>
                  <a:lnTo>
                    <a:pt x="8033" y="9304"/>
                  </a:lnTo>
                  <a:lnTo>
                    <a:pt x="8036" y="9302"/>
                  </a:lnTo>
                  <a:lnTo>
                    <a:pt x="8036" y="9298"/>
                  </a:lnTo>
                  <a:lnTo>
                    <a:pt x="8033" y="9298"/>
                  </a:lnTo>
                  <a:lnTo>
                    <a:pt x="8033" y="9295"/>
                  </a:lnTo>
                  <a:lnTo>
                    <a:pt x="8024" y="9295"/>
                  </a:lnTo>
                  <a:lnTo>
                    <a:pt x="8017" y="9276"/>
                  </a:lnTo>
                  <a:lnTo>
                    <a:pt x="8017" y="9260"/>
                  </a:lnTo>
                  <a:lnTo>
                    <a:pt x="8020" y="9255"/>
                  </a:lnTo>
                  <a:lnTo>
                    <a:pt x="8020" y="9246"/>
                  </a:lnTo>
                  <a:lnTo>
                    <a:pt x="8017" y="9242"/>
                  </a:lnTo>
                  <a:lnTo>
                    <a:pt x="8015" y="9242"/>
                  </a:lnTo>
                  <a:lnTo>
                    <a:pt x="8011" y="9239"/>
                  </a:lnTo>
                  <a:lnTo>
                    <a:pt x="8008" y="9239"/>
                  </a:lnTo>
                  <a:lnTo>
                    <a:pt x="8008" y="9230"/>
                  </a:lnTo>
                  <a:lnTo>
                    <a:pt x="8005" y="9227"/>
                  </a:lnTo>
                  <a:lnTo>
                    <a:pt x="8005" y="9220"/>
                  </a:lnTo>
                  <a:lnTo>
                    <a:pt x="8008" y="9215"/>
                  </a:lnTo>
                  <a:lnTo>
                    <a:pt x="8008" y="9211"/>
                  </a:lnTo>
                  <a:lnTo>
                    <a:pt x="8005" y="9208"/>
                  </a:lnTo>
                  <a:lnTo>
                    <a:pt x="8005" y="9206"/>
                  </a:lnTo>
                  <a:lnTo>
                    <a:pt x="7999" y="9206"/>
                  </a:lnTo>
                  <a:lnTo>
                    <a:pt x="7996" y="9202"/>
                  </a:lnTo>
                  <a:lnTo>
                    <a:pt x="7996" y="9199"/>
                  </a:lnTo>
                  <a:lnTo>
                    <a:pt x="7989" y="9192"/>
                  </a:lnTo>
                  <a:lnTo>
                    <a:pt x="7989" y="9190"/>
                  </a:lnTo>
                  <a:lnTo>
                    <a:pt x="7987" y="9187"/>
                  </a:lnTo>
                  <a:lnTo>
                    <a:pt x="7983" y="9187"/>
                  </a:lnTo>
                  <a:lnTo>
                    <a:pt x="7983" y="9180"/>
                  </a:lnTo>
                  <a:lnTo>
                    <a:pt x="7980" y="9174"/>
                  </a:lnTo>
                  <a:lnTo>
                    <a:pt x="7977" y="9171"/>
                  </a:lnTo>
                  <a:lnTo>
                    <a:pt x="7971" y="9159"/>
                  </a:lnTo>
                  <a:lnTo>
                    <a:pt x="7971" y="9155"/>
                  </a:lnTo>
                  <a:lnTo>
                    <a:pt x="7968" y="9155"/>
                  </a:lnTo>
                  <a:lnTo>
                    <a:pt x="7968" y="9134"/>
                  </a:lnTo>
                  <a:lnTo>
                    <a:pt x="7971" y="9122"/>
                  </a:lnTo>
                  <a:lnTo>
                    <a:pt x="7980" y="9103"/>
                  </a:lnTo>
                  <a:lnTo>
                    <a:pt x="7980" y="9094"/>
                  </a:lnTo>
                  <a:lnTo>
                    <a:pt x="7973" y="9087"/>
                  </a:lnTo>
                  <a:lnTo>
                    <a:pt x="7971" y="9087"/>
                  </a:lnTo>
                  <a:lnTo>
                    <a:pt x="7968" y="9085"/>
                  </a:lnTo>
                  <a:lnTo>
                    <a:pt x="7964" y="9085"/>
                  </a:lnTo>
                  <a:lnTo>
                    <a:pt x="7961" y="9081"/>
                  </a:lnTo>
                  <a:lnTo>
                    <a:pt x="7952" y="9075"/>
                  </a:lnTo>
                  <a:lnTo>
                    <a:pt x="7945" y="9069"/>
                  </a:lnTo>
                  <a:lnTo>
                    <a:pt x="7943" y="9062"/>
                  </a:lnTo>
                  <a:lnTo>
                    <a:pt x="7943" y="9059"/>
                  </a:lnTo>
                  <a:lnTo>
                    <a:pt x="7936" y="9047"/>
                  </a:lnTo>
                  <a:lnTo>
                    <a:pt x="7934" y="9043"/>
                  </a:lnTo>
                  <a:lnTo>
                    <a:pt x="7931" y="9043"/>
                  </a:lnTo>
                  <a:lnTo>
                    <a:pt x="7931" y="9041"/>
                  </a:lnTo>
                  <a:lnTo>
                    <a:pt x="7927" y="9038"/>
                  </a:lnTo>
                  <a:lnTo>
                    <a:pt x="7927" y="9031"/>
                  </a:lnTo>
                  <a:lnTo>
                    <a:pt x="7936" y="9022"/>
                  </a:lnTo>
                  <a:lnTo>
                    <a:pt x="7936" y="9019"/>
                  </a:lnTo>
                  <a:lnTo>
                    <a:pt x="7940" y="9015"/>
                  </a:lnTo>
                  <a:lnTo>
                    <a:pt x="7936" y="9013"/>
                  </a:lnTo>
                  <a:lnTo>
                    <a:pt x="7934" y="9006"/>
                  </a:lnTo>
                  <a:lnTo>
                    <a:pt x="7931" y="8997"/>
                  </a:lnTo>
                  <a:lnTo>
                    <a:pt x="7922" y="8987"/>
                  </a:lnTo>
                  <a:lnTo>
                    <a:pt x="7918" y="8975"/>
                  </a:lnTo>
                  <a:lnTo>
                    <a:pt x="7915" y="8966"/>
                  </a:lnTo>
                  <a:lnTo>
                    <a:pt x="7915" y="8963"/>
                  </a:lnTo>
                  <a:lnTo>
                    <a:pt x="7912" y="8959"/>
                  </a:lnTo>
                  <a:lnTo>
                    <a:pt x="7912" y="8914"/>
                  </a:lnTo>
                  <a:lnTo>
                    <a:pt x="7908" y="8905"/>
                  </a:lnTo>
                  <a:lnTo>
                    <a:pt x="7908" y="8898"/>
                  </a:lnTo>
                  <a:lnTo>
                    <a:pt x="7912" y="8892"/>
                  </a:lnTo>
                  <a:lnTo>
                    <a:pt x="7915" y="8877"/>
                  </a:lnTo>
                  <a:lnTo>
                    <a:pt x="7918" y="8868"/>
                  </a:lnTo>
                  <a:lnTo>
                    <a:pt x="7922" y="8852"/>
                  </a:lnTo>
                  <a:lnTo>
                    <a:pt x="7924" y="8845"/>
                  </a:lnTo>
                  <a:lnTo>
                    <a:pt x="7943" y="8817"/>
                  </a:lnTo>
                  <a:lnTo>
                    <a:pt x="7952" y="8805"/>
                  </a:lnTo>
                  <a:lnTo>
                    <a:pt x="7952" y="8798"/>
                  </a:lnTo>
                  <a:lnTo>
                    <a:pt x="7955" y="8796"/>
                  </a:lnTo>
                  <a:lnTo>
                    <a:pt x="7955" y="8793"/>
                  </a:lnTo>
                  <a:lnTo>
                    <a:pt x="7952" y="8786"/>
                  </a:lnTo>
                  <a:lnTo>
                    <a:pt x="7952" y="8774"/>
                  </a:lnTo>
                  <a:lnTo>
                    <a:pt x="7955" y="8752"/>
                  </a:lnTo>
                  <a:lnTo>
                    <a:pt x="7959" y="8740"/>
                  </a:lnTo>
                  <a:lnTo>
                    <a:pt x="7959" y="8712"/>
                  </a:lnTo>
                  <a:lnTo>
                    <a:pt x="7964" y="8693"/>
                  </a:lnTo>
                  <a:lnTo>
                    <a:pt x="7964" y="8684"/>
                  </a:lnTo>
                  <a:lnTo>
                    <a:pt x="7968" y="8684"/>
                  </a:lnTo>
                  <a:lnTo>
                    <a:pt x="7971" y="8681"/>
                  </a:lnTo>
                  <a:lnTo>
                    <a:pt x="7977" y="8672"/>
                  </a:lnTo>
                  <a:lnTo>
                    <a:pt x="7980" y="8659"/>
                  </a:lnTo>
                  <a:lnTo>
                    <a:pt x="7983" y="8656"/>
                  </a:lnTo>
                  <a:lnTo>
                    <a:pt x="7983" y="8649"/>
                  </a:lnTo>
                  <a:lnTo>
                    <a:pt x="7987" y="8644"/>
                  </a:lnTo>
                  <a:lnTo>
                    <a:pt x="7983" y="8640"/>
                  </a:lnTo>
                  <a:lnTo>
                    <a:pt x="7983" y="8623"/>
                  </a:lnTo>
                  <a:lnTo>
                    <a:pt x="7987" y="8620"/>
                  </a:lnTo>
                  <a:lnTo>
                    <a:pt x="7989" y="8620"/>
                  </a:lnTo>
                  <a:lnTo>
                    <a:pt x="7996" y="8619"/>
                  </a:lnTo>
                  <a:lnTo>
                    <a:pt x="7999" y="8616"/>
                  </a:lnTo>
                  <a:lnTo>
                    <a:pt x="7999" y="8609"/>
                  </a:lnTo>
                  <a:lnTo>
                    <a:pt x="7996" y="8603"/>
                  </a:lnTo>
                  <a:lnTo>
                    <a:pt x="7999" y="8600"/>
                  </a:lnTo>
                  <a:lnTo>
                    <a:pt x="7999" y="8597"/>
                  </a:lnTo>
                  <a:lnTo>
                    <a:pt x="7996" y="8593"/>
                  </a:lnTo>
                  <a:lnTo>
                    <a:pt x="7996" y="8591"/>
                  </a:lnTo>
                  <a:lnTo>
                    <a:pt x="7992" y="8591"/>
                  </a:lnTo>
                  <a:lnTo>
                    <a:pt x="7987" y="8584"/>
                  </a:lnTo>
                  <a:lnTo>
                    <a:pt x="7987" y="8581"/>
                  </a:lnTo>
                  <a:lnTo>
                    <a:pt x="7989" y="8579"/>
                  </a:lnTo>
                  <a:lnTo>
                    <a:pt x="8001" y="8579"/>
                  </a:lnTo>
                  <a:lnTo>
                    <a:pt x="8001" y="8572"/>
                  </a:lnTo>
                  <a:lnTo>
                    <a:pt x="7996" y="8572"/>
                  </a:lnTo>
                  <a:lnTo>
                    <a:pt x="7989" y="8569"/>
                  </a:lnTo>
                  <a:lnTo>
                    <a:pt x="7980" y="8566"/>
                  </a:lnTo>
                  <a:lnTo>
                    <a:pt x="7973" y="8566"/>
                  </a:lnTo>
                  <a:lnTo>
                    <a:pt x="7971" y="8569"/>
                  </a:lnTo>
                  <a:lnTo>
                    <a:pt x="7968" y="8566"/>
                  </a:lnTo>
                  <a:lnTo>
                    <a:pt x="7964" y="8566"/>
                  </a:lnTo>
                  <a:lnTo>
                    <a:pt x="7964" y="8560"/>
                  </a:lnTo>
                  <a:lnTo>
                    <a:pt x="7968" y="8560"/>
                  </a:lnTo>
                  <a:lnTo>
                    <a:pt x="7968" y="8544"/>
                  </a:lnTo>
                  <a:lnTo>
                    <a:pt x="7964" y="8544"/>
                  </a:lnTo>
                  <a:lnTo>
                    <a:pt x="7964" y="8542"/>
                  </a:lnTo>
                  <a:lnTo>
                    <a:pt x="7961" y="8544"/>
                  </a:lnTo>
                  <a:lnTo>
                    <a:pt x="7952" y="8544"/>
                  </a:lnTo>
                  <a:lnTo>
                    <a:pt x="7952" y="8542"/>
                  </a:lnTo>
                  <a:lnTo>
                    <a:pt x="7949" y="8542"/>
                  </a:lnTo>
                  <a:lnTo>
                    <a:pt x="7949" y="8538"/>
                  </a:lnTo>
                  <a:lnTo>
                    <a:pt x="7945" y="8528"/>
                  </a:lnTo>
                  <a:lnTo>
                    <a:pt x="7945" y="8526"/>
                  </a:lnTo>
                  <a:lnTo>
                    <a:pt x="7952" y="8519"/>
                  </a:lnTo>
                  <a:lnTo>
                    <a:pt x="7952" y="8516"/>
                  </a:lnTo>
                  <a:lnTo>
                    <a:pt x="7959" y="8516"/>
                  </a:lnTo>
                  <a:lnTo>
                    <a:pt x="7959" y="8507"/>
                  </a:lnTo>
                  <a:lnTo>
                    <a:pt x="7961" y="8500"/>
                  </a:lnTo>
                  <a:lnTo>
                    <a:pt x="7961" y="8498"/>
                  </a:lnTo>
                  <a:lnTo>
                    <a:pt x="7952" y="8498"/>
                  </a:lnTo>
                  <a:lnTo>
                    <a:pt x="7952" y="8495"/>
                  </a:lnTo>
                  <a:lnTo>
                    <a:pt x="7955" y="8488"/>
                  </a:lnTo>
                  <a:lnTo>
                    <a:pt x="7955" y="8470"/>
                  </a:lnTo>
                  <a:lnTo>
                    <a:pt x="7952" y="8467"/>
                  </a:lnTo>
                  <a:lnTo>
                    <a:pt x="7943" y="8460"/>
                  </a:lnTo>
                  <a:lnTo>
                    <a:pt x="7936" y="8454"/>
                  </a:lnTo>
                  <a:lnTo>
                    <a:pt x="7936" y="8451"/>
                  </a:lnTo>
                  <a:lnTo>
                    <a:pt x="7940" y="8444"/>
                  </a:lnTo>
                  <a:lnTo>
                    <a:pt x="7940" y="8439"/>
                  </a:lnTo>
                  <a:lnTo>
                    <a:pt x="7934" y="8432"/>
                  </a:lnTo>
                  <a:lnTo>
                    <a:pt x="7922" y="8432"/>
                  </a:lnTo>
                  <a:lnTo>
                    <a:pt x="7915" y="8430"/>
                  </a:lnTo>
                  <a:lnTo>
                    <a:pt x="7912" y="8430"/>
                  </a:lnTo>
                  <a:lnTo>
                    <a:pt x="7912" y="8426"/>
                  </a:lnTo>
                  <a:lnTo>
                    <a:pt x="7908" y="8423"/>
                  </a:lnTo>
                  <a:lnTo>
                    <a:pt x="7908" y="8420"/>
                  </a:lnTo>
                  <a:lnTo>
                    <a:pt x="7906" y="8414"/>
                  </a:lnTo>
                  <a:lnTo>
                    <a:pt x="7899" y="8407"/>
                  </a:lnTo>
                  <a:lnTo>
                    <a:pt x="7896" y="8407"/>
                  </a:lnTo>
                  <a:lnTo>
                    <a:pt x="7894" y="8402"/>
                  </a:lnTo>
                  <a:lnTo>
                    <a:pt x="7890" y="8398"/>
                  </a:lnTo>
                  <a:lnTo>
                    <a:pt x="7890" y="8395"/>
                  </a:lnTo>
                  <a:lnTo>
                    <a:pt x="7887" y="8392"/>
                  </a:lnTo>
                  <a:lnTo>
                    <a:pt x="7887" y="8388"/>
                  </a:lnTo>
                  <a:lnTo>
                    <a:pt x="7884" y="8386"/>
                  </a:lnTo>
                  <a:lnTo>
                    <a:pt x="7884" y="8379"/>
                  </a:lnTo>
                  <a:lnTo>
                    <a:pt x="7880" y="8379"/>
                  </a:lnTo>
                  <a:lnTo>
                    <a:pt x="7878" y="8377"/>
                  </a:lnTo>
                  <a:lnTo>
                    <a:pt x="7875" y="8377"/>
                  </a:lnTo>
                  <a:lnTo>
                    <a:pt x="7871" y="8374"/>
                  </a:lnTo>
                  <a:lnTo>
                    <a:pt x="7868" y="8370"/>
                  </a:lnTo>
                  <a:lnTo>
                    <a:pt x="7864" y="8367"/>
                  </a:lnTo>
                  <a:lnTo>
                    <a:pt x="7862" y="8361"/>
                  </a:lnTo>
                  <a:lnTo>
                    <a:pt x="7862" y="8358"/>
                  </a:lnTo>
                  <a:lnTo>
                    <a:pt x="7864" y="8351"/>
                  </a:lnTo>
                  <a:lnTo>
                    <a:pt x="7868" y="8349"/>
                  </a:lnTo>
                  <a:lnTo>
                    <a:pt x="7868" y="8342"/>
                  </a:lnTo>
                  <a:lnTo>
                    <a:pt x="7870" y="8339"/>
                  </a:lnTo>
                  <a:lnTo>
                    <a:pt x="7864" y="8334"/>
                  </a:lnTo>
                  <a:lnTo>
                    <a:pt x="7855" y="8334"/>
                  </a:lnTo>
                  <a:lnTo>
                    <a:pt x="7850" y="8330"/>
                  </a:lnTo>
                  <a:lnTo>
                    <a:pt x="7846" y="8330"/>
                  </a:lnTo>
                  <a:lnTo>
                    <a:pt x="7843" y="8327"/>
                  </a:lnTo>
                  <a:lnTo>
                    <a:pt x="7843" y="8302"/>
                  </a:lnTo>
                  <a:lnTo>
                    <a:pt x="7836" y="8299"/>
                  </a:lnTo>
                  <a:lnTo>
                    <a:pt x="7824" y="8299"/>
                  </a:lnTo>
                  <a:lnTo>
                    <a:pt x="7824" y="8302"/>
                  </a:lnTo>
                  <a:lnTo>
                    <a:pt x="7822" y="8309"/>
                  </a:lnTo>
                  <a:lnTo>
                    <a:pt x="7822" y="8311"/>
                  </a:lnTo>
                  <a:lnTo>
                    <a:pt x="7815" y="8325"/>
                  </a:lnTo>
                  <a:lnTo>
                    <a:pt x="7815" y="8327"/>
                  </a:lnTo>
                  <a:lnTo>
                    <a:pt x="7808" y="8334"/>
                  </a:lnTo>
                  <a:lnTo>
                    <a:pt x="7808" y="8337"/>
                  </a:lnTo>
                  <a:lnTo>
                    <a:pt x="7806" y="8339"/>
                  </a:lnTo>
                  <a:lnTo>
                    <a:pt x="7806" y="8351"/>
                  </a:lnTo>
                  <a:lnTo>
                    <a:pt x="7803" y="8358"/>
                  </a:lnTo>
                  <a:lnTo>
                    <a:pt x="7790" y="8370"/>
                  </a:lnTo>
                  <a:lnTo>
                    <a:pt x="7787" y="8370"/>
                  </a:lnTo>
                  <a:lnTo>
                    <a:pt x="7784" y="8374"/>
                  </a:lnTo>
                  <a:lnTo>
                    <a:pt x="7780" y="8379"/>
                  </a:lnTo>
                  <a:lnTo>
                    <a:pt x="7780" y="8383"/>
                  </a:lnTo>
                  <a:lnTo>
                    <a:pt x="7778" y="8386"/>
                  </a:lnTo>
                  <a:lnTo>
                    <a:pt x="7771" y="8386"/>
                  </a:lnTo>
                  <a:lnTo>
                    <a:pt x="7768" y="8388"/>
                  </a:lnTo>
                  <a:lnTo>
                    <a:pt x="7768" y="8392"/>
                  </a:lnTo>
                  <a:lnTo>
                    <a:pt x="7762" y="8392"/>
                  </a:lnTo>
                  <a:lnTo>
                    <a:pt x="7759" y="8395"/>
                  </a:lnTo>
                  <a:lnTo>
                    <a:pt x="7722" y="8395"/>
                  </a:lnTo>
                  <a:lnTo>
                    <a:pt x="7722" y="8377"/>
                  </a:lnTo>
                  <a:lnTo>
                    <a:pt x="7726" y="8374"/>
                  </a:lnTo>
                  <a:lnTo>
                    <a:pt x="7722" y="8370"/>
                  </a:lnTo>
                  <a:lnTo>
                    <a:pt x="7722" y="8358"/>
                  </a:lnTo>
                  <a:lnTo>
                    <a:pt x="7719" y="8355"/>
                  </a:lnTo>
                  <a:lnTo>
                    <a:pt x="7719" y="8349"/>
                  </a:lnTo>
                  <a:lnTo>
                    <a:pt x="7713" y="8342"/>
                  </a:lnTo>
                  <a:lnTo>
                    <a:pt x="7713" y="8330"/>
                  </a:lnTo>
                  <a:lnTo>
                    <a:pt x="7703" y="8321"/>
                  </a:lnTo>
                  <a:lnTo>
                    <a:pt x="7703" y="8318"/>
                  </a:lnTo>
                  <a:lnTo>
                    <a:pt x="7698" y="8318"/>
                  </a:lnTo>
                  <a:lnTo>
                    <a:pt x="7691" y="8311"/>
                  </a:lnTo>
                  <a:lnTo>
                    <a:pt x="7691" y="8306"/>
                  </a:lnTo>
                  <a:lnTo>
                    <a:pt x="7689" y="8302"/>
                  </a:lnTo>
                  <a:lnTo>
                    <a:pt x="7682" y="8302"/>
                  </a:lnTo>
                  <a:lnTo>
                    <a:pt x="7679" y="8299"/>
                  </a:lnTo>
                  <a:lnTo>
                    <a:pt x="7675" y="8299"/>
                  </a:lnTo>
                  <a:lnTo>
                    <a:pt x="7675" y="8297"/>
                  </a:lnTo>
                  <a:lnTo>
                    <a:pt x="7673" y="8297"/>
                  </a:lnTo>
                  <a:lnTo>
                    <a:pt x="7673" y="8283"/>
                  </a:lnTo>
                  <a:lnTo>
                    <a:pt x="7670" y="8278"/>
                  </a:lnTo>
                  <a:lnTo>
                    <a:pt x="7666" y="8274"/>
                  </a:lnTo>
                  <a:lnTo>
                    <a:pt x="7663" y="8269"/>
                  </a:lnTo>
                  <a:lnTo>
                    <a:pt x="7663" y="8259"/>
                  </a:lnTo>
                  <a:lnTo>
                    <a:pt x="7661" y="8259"/>
                  </a:lnTo>
                  <a:lnTo>
                    <a:pt x="7661" y="8255"/>
                  </a:lnTo>
                  <a:lnTo>
                    <a:pt x="7657" y="8250"/>
                  </a:lnTo>
                  <a:lnTo>
                    <a:pt x="7654" y="8250"/>
                  </a:lnTo>
                  <a:lnTo>
                    <a:pt x="7647" y="8246"/>
                  </a:lnTo>
                  <a:lnTo>
                    <a:pt x="7635" y="8234"/>
                  </a:lnTo>
                  <a:lnTo>
                    <a:pt x="7633" y="8234"/>
                  </a:lnTo>
                  <a:lnTo>
                    <a:pt x="7629" y="8231"/>
                  </a:lnTo>
                  <a:lnTo>
                    <a:pt x="7629" y="8227"/>
                  </a:lnTo>
                  <a:lnTo>
                    <a:pt x="7626" y="8227"/>
                  </a:lnTo>
                  <a:lnTo>
                    <a:pt x="7605" y="8206"/>
                  </a:lnTo>
                  <a:lnTo>
                    <a:pt x="7605" y="8203"/>
                  </a:lnTo>
                  <a:lnTo>
                    <a:pt x="7601" y="8199"/>
                  </a:lnTo>
                  <a:lnTo>
                    <a:pt x="7601" y="8190"/>
                  </a:lnTo>
                  <a:lnTo>
                    <a:pt x="7598" y="8190"/>
                  </a:lnTo>
                  <a:lnTo>
                    <a:pt x="7598" y="8188"/>
                  </a:lnTo>
                  <a:lnTo>
                    <a:pt x="7595" y="8181"/>
                  </a:lnTo>
                  <a:lnTo>
                    <a:pt x="7586" y="8172"/>
                  </a:lnTo>
                  <a:lnTo>
                    <a:pt x="7579" y="8160"/>
                  </a:lnTo>
                  <a:lnTo>
                    <a:pt x="7570" y="8160"/>
                  </a:lnTo>
                  <a:lnTo>
                    <a:pt x="7570" y="8157"/>
                  </a:lnTo>
                  <a:lnTo>
                    <a:pt x="7567" y="8150"/>
                  </a:lnTo>
                  <a:lnTo>
                    <a:pt x="7567" y="8141"/>
                  </a:lnTo>
                  <a:lnTo>
                    <a:pt x="7564" y="8138"/>
                  </a:lnTo>
                  <a:lnTo>
                    <a:pt x="7564" y="8113"/>
                  </a:lnTo>
                  <a:lnTo>
                    <a:pt x="7567" y="8106"/>
                  </a:lnTo>
                  <a:lnTo>
                    <a:pt x="7570" y="8104"/>
                  </a:lnTo>
                  <a:lnTo>
                    <a:pt x="7570" y="8101"/>
                  </a:lnTo>
                  <a:lnTo>
                    <a:pt x="7573" y="8094"/>
                  </a:lnTo>
                  <a:lnTo>
                    <a:pt x="7573" y="8088"/>
                  </a:lnTo>
                  <a:lnTo>
                    <a:pt x="7579" y="8082"/>
                  </a:lnTo>
                  <a:lnTo>
                    <a:pt x="7582" y="8073"/>
                  </a:lnTo>
                  <a:lnTo>
                    <a:pt x="7586" y="8069"/>
                  </a:lnTo>
                  <a:lnTo>
                    <a:pt x="7586" y="8064"/>
                  </a:lnTo>
                  <a:lnTo>
                    <a:pt x="7589" y="8060"/>
                  </a:lnTo>
                  <a:lnTo>
                    <a:pt x="7591" y="8050"/>
                  </a:lnTo>
                  <a:lnTo>
                    <a:pt x="7591" y="8045"/>
                  </a:lnTo>
                  <a:lnTo>
                    <a:pt x="7607" y="8029"/>
                  </a:lnTo>
                  <a:lnTo>
                    <a:pt x="7607" y="8024"/>
                  </a:lnTo>
                  <a:lnTo>
                    <a:pt x="7610" y="8020"/>
                  </a:lnTo>
                  <a:lnTo>
                    <a:pt x="7610" y="8017"/>
                  </a:lnTo>
                  <a:lnTo>
                    <a:pt x="7614" y="8008"/>
                  </a:lnTo>
                  <a:lnTo>
                    <a:pt x="7614" y="8005"/>
                  </a:lnTo>
                  <a:lnTo>
                    <a:pt x="7617" y="8005"/>
                  </a:lnTo>
                  <a:lnTo>
                    <a:pt x="7623" y="8008"/>
                  </a:lnTo>
                  <a:lnTo>
                    <a:pt x="7626" y="8008"/>
                  </a:lnTo>
                  <a:lnTo>
                    <a:pt x="7626" y="8005"/>
                  </a:lnTo>
                  <a:lnTo>
                    <a:pt x="7629" y="8005"/>
                  </a:lnTo>
                  <a:lnTo>
                    <a:pt x="7629" y="8001"/>
                  </a:lnTo>
                  <a:lnTo>
                    <a:pt x="7633" y="7992"/>
                  </a:lnTo>
                  <a:lnTo>
                    <a:pt x="7633" y="7989"/>
                  </a:lnTo>
                  <a:lnTo>
                    <a:pt x="7635" y="7989"/>
                  </a:lnTo>
                  <a:lnTo>
                    <a:pt x="7635" y="7987"/>
                  </a:lnTo>
                  <a:lnTo>
                    <a:pt x="7642" y="7983"/>
                  </a:lnTo>
                  <a:lnTo>
                    <a:pt x="7645" y="7977"/>
                  </a:lnTo>
                  <a:lnTo>
                    <a:pt x="7651" y="7977"/>
                  </a:lnTo>
                  <a:lnTo>
                    <a:pt x="7651" y="7973"/>
                  </a:lnTo>
                  <a:lnTo>
                    <a:pt x="7654" y="7973"/>
                  </a:lnTo>
                  <a:lnTo>
                    <a:pt x="7654" y="7964"/>
                  </a:lnTo>
                  <a:lnTo>
                    <a:pt x="7657" y="7964"/>
                  </a:lnTo>
                  <a:lnTo>
                    <a:pt x="7657" y="7961"/>
                  </a:lnTo>
                  <a:lnTo>
                    <a:pt x="7666" y="7955"/>
                  </a:lnTo>
                  <a:lnTo>
                    <a:pt x="7679" y="7943"/>
                  </a:lnTo>
                  <a:lnTo>
                    <a:pt x="7685" y="7933"/>
                  </a:lnTo>
                  <a:lnTo>
                    <a:pt x="7685" y="7931"/>
                  </a:lnTo>
                  <a:lnTo>
                    <a:pt x="7691" y="7931"/>
                  </a:lnTo>
                  <a:lnTo>
                    <a:pt x="7698" y="7927"/>
                  </a:lnTo>
                  <a:lnTo>
                    <a:pt x="7701" y="7917"/>
                  </a:lnTo>
                  <a:lnTo>
                    <a:pt x="7701" y="7908"/>
                  </a:lnTo>
                  <a:lnTo>
                    <a:pt x="7703" y="7903"/>
                  </a:lnTo>
                  <a:lnTo>
                    <a:pt x="7713" y="7896"/>
                  </a:lnTo>
                  <a:lnTo>
                    <a:pt x="7717" y="7896"/>
                  </a:lnTo>
                  <a:lnTo>
                    <a:pt x="7719" y="7893"/>
                  </a:lnTo>
                  <a:lnTo>
                    <a:pt x="7722" y="7893"/>
                  </a:lnTo>
                  <a:lnTo>
                    <a:pt x="7726" y="7889"/>
                  </a:lnTo>
                  <a:lnTo>
                    <a:pt x="7729" y="7889"/>
                  </a:lnTo>
                  <a:lnTo>
                    <a:pt x="7731" y="7884"/>
                  </a:lnTo>
                  <a:lnTo>
                    <a:pt x="7731" y="7880"/>
                  </a:lnTo>
                  <a:lnTo>
                    <a:pt x="7738" y="7875"/>
                  </a:lnTo>
                  <a:lnTo>
                    <a:pt x="7741" y="7875"/>
                  </a:lnTo>
                  <a:lnTo>
                    <a:pt x="7745" y="7871"/>
                  </a:lnTo>
                  <a:lnTo>
                    <a:pt x="7754" y="7861"/>
                  </a:lnTo>
                  <a:lnTo>
                    <a:pt x="7754" y="7859"/>
                  </a:lnTo>
                  <a:lnTo>
                    <a:pt x="7759" y="7852"/>
                  </a:lnTo>
                  <a:lnTo>
                    <a:pt x="7762" y="7845"/>
                  </a:lnTo>
                  <a:lnTo>
                    <a:pt x="7766" y="7843"/>
                  </a:lnTo>
                  <a:lnTo>
                    <a:pt x="7766" y="7840"/>
                  </a:lnTo>
                  <a:lnTo>
                    <a:pt x="7768" y="7836"/>
                  </a:lnTo>
                  <a:lnTo>
                    <a:pt x="7771" y="7836"/>
                  </a:lnTo>
                  <a:lnTo>
                    <a:pt x="7775" y="7833"/>
                  </a:lnTo>
                  <a:lnTo>
                    <a:pt x="7790" y="7833"/>
                  </a:lnTo>
                  <a:lnTo>
                    <a:pt x="7799" y="7824"/>
                  </a:lnTo>
                  <a:lnTo>
                    <a:pt x="7806" y="7812"/>
                  </a:lnTo>
                  <a:lnTo>
                    <a:pt x="7806" y="7808"/>
                  </a:lnTo>
                  <a:lnTo>
                    <a:pt x="7808" y="7794"/>
                  </a:lnTo>
                  <a:lnTo>
                    <a:pt x="7808" y="7775"/>
                  </a:lnTo>
                  <a:lnTo>
                    <a:pt x="7812" y="7766"/>
                  </a:lnTo>
                  <a:lnTo>
                    <a:pt x="7808" y="7759"/>
                  </a:lnTo>
                  <a:lnTo>
                    <a:pt x="7808" y="7756"/>
                  </a:lnTo>
                  <a:lnTo>
                    <a:pt x="7812" y="7744"/>
                  </a:lnTo>
                  <a:lnTo>
                    <a:pt x="7818" y="7731"/>
                  </a:lnTo>
                  <a:lnTo>
                    <a:pt x="7818" y="7728"/>
                  </a:lnTo>
                  <a:lnTo>
                    <a:pt x="7824" y="7710"/>
                  </a:lnTo>
                  <a:lnTo>
                    <a:pt x="7827" y="7707"/>
                  </a:lnTo>
                  <a:lnTo>
                    <a:pt x="7824" y="7703"/>
                  </a:lnTo>
                  <a:lnTo>
                    <a:pt x="7824" y="7698"/>
                  </a:lnTo>
                  <a:lnTo>
                    <a:pt x="7822" y="7694"/>
                  </a:lnTo>
                  <a:lnTo>
                    <a:pt x="7818" y="7694"/>
                  </a:lnTo>
                  <a:lnTo>
                    <a:pt x="7815" y="7688"/>
                  </a:lnTo>
                  <a:lnTo>
                    <a:pt x="7815" y="7684"/>
                  </a:lnTo>
                  <a:lnTo>
                    <a:pt x="7831" y="7670"/>
                  </a:lnTo>
                  <a:lnTo>
                    <a:pt x="7840" y="7656"/>
                  </a:lnTo>
                  <a:lnTo>
                    <a:pt x="7846" y="7647"/>
                  </a:lnTo>
                  <a:lnTo>
                    <a:pt x="7850" y="7644"/>
                  </a:lnTo>
                  <a:lnTo>
                    <a:pt x="7852" y="7635"/>
                  </a:lnTo>
                  <a:lnTo>
                    <a:pt x="7852" y="7626"/>
                  </a:lnTo>
                  <a:lnTo>
                    <a:pt x="7859" y="7619"/>
                  </a:lnTo>
                  <a:lnTo>
                    <a:pt x="7859" y="7605"/>
                  </a:lnTo>
                  <a:lnTo>
                    <a:pt x="7855" y="7605"/>
                  </a:lnTo>
                  <a:lnTo>
                    <a:pt x="7852" y="7601"/>
                  </a:lnTo>
                  <a:lnTo>
                    <a:pt x="7850" y="7601"/>
                  </a:lnTo>
                  <a:lnTo>
                    <a:pt x="7846" y="7595"/>
                  </a:lnTo>
                  <a:lnTo>
                    <a:pt x="7843" y="7595"/>
                  </a:lnTo>
                  <a:lnTo>
                    <a:pt x="7843" y="7591"/>
                  </a:lnTo>
                  <a:lnTo>
                    <a:pt x="7840" y="7586"/>
                  </a:lnTo>
                  <a:lnTo>
                    <a:pt x="7840" y="7570"/>
                  </a:lnTo>
                  <a:lnTo>
                    <a:pt x="7836" y="7563"/>
                  </a:lnTo>
                  <a:lnTo>
                    <a:pt x="7836" y="7549"/>
                  </a:lnTo>
                  <a:lnTo>
                    <a:pt x="7840" y="7545"/>
                  </a:lnTo>
                  <a:lnTo>
                    <a:pt x="7840" y="7542"/>
                  </a:lnTo>
                  <a:lnTo>
                    <a:pt x="7834" y="7542"/>
                  </a:lnTo>
                  <a:lnTo>
                    <a:pt x="7831" y="7539"/>
                  </a:lnTo>
                  <a:lnTo>
                    <a:pt x="7827" y="7533"/>
                  </a:lnTo>
                  <a:lnTo>
                    <a:pt x="7827" y="7526"/>
                  </a:lnTo>
                  <a:lnTo>
                    <a:pt x="7831" y="7523"/>
                  </a:lnTo>
                  <a:lnTo>
                    <a:pt x="7834" y="7523"/>
                  </a:lnTo>
                  <a:lnTo>
                    <a:pt x="7840" y="7521"/>
                  </a:lnTo>
                  <a:lnTo>
                    <a:pt x="7843" y="7521"/>
                  </a:lnTo>
                  <a:lnTo>
                    <a:pt x="7846" y="7517"/>
                  </a:lnTo>
                  <a:lnTo>
                    <a:pt x="7843" y="7517"/>
                  </a:lnTo>
                  <a:lnTo>
                    <a:pt x="7852" y="7507"/>
                  </a:lnTo>
                  <a:lnTo>
                    <a:pt x="7855" y="7507"/>
                  </a:lnTo>
                  <a:lnTo>
                    <a:pt x="7859" y="7505"/>
                  </a:lnTo>
                  <a:lnTo>
                    <a:pt x="7859" y="7498"/>
                  </a:lnTo>
                  <a:lnTo>
                    <a:pt x="7862" y="7495"/>
                  </a:lnTo>
                  <a:lnTo>
                    <a:pt x="7862" y="7493"/>
                  </a:lnTo>
                  <a:lnTo>
                    <a:pt x="7868" y="7489"/>
                  </a:lnTo>
                  <a:lnTo>
                    <a:pt x="7870" y="7486"/>
                  </a:lnTo>
                  <a:lnTo>
                    <a:pt x="7870" y="7483"/>
                  </a:lnTo>
                  <a:lnTo>
                    <a:pt x="7871" y="7479"/>
                  </a:lnTo>
                  <a:lnTo>
                    <a:pt x="7875" y="7474"/>
                  </a:lnTo>
                  <a:lnTo>
                    <a:pt x="7878" y="7477"/>
                  </a:lnTo>
                  <a:lnTo>
                    <a:pt x="7899" y="7477"/>
                  </a:lnTo>
                  <a:lnTo>
                    <a:pt x="7903" y="7474"/>
                  </a:lnTo>
                  <a:lnTo>
                    <a:pt x="7903" y="7453"/>
                  </a:lnTo>
                  <a:lnTo>
                    <a:pt x="7906" y="7444"/>
                  </a:lnTo>
                  <a:lnTo>
                    <a:pt x="7906" y="7434"/>
                  </a:lnTo>
                  <a:lnTo>
                    <a:pt x="7908" y="7430"/>
                  </a:lnTo>
                  <a:lnTo>
                    <a:pt x="7908" y="7416"/>
                  </a:lnTo>
                  <a:lnTo>
                    <a:pt x="7906" y="7409"/>
                  </a:lnTo>
                  <a:lnTo>
                    <a:pt x="7903" y="7393"/>
                  </a:lnTo>
                  <a:lnTo>
                    <a:pt x="7903" y="7381"/>
                  </a:lnTo>
                  <a:lnTo>
                    <a:pt x="7906" y="7374"/>
                  </a:lnTo>
                  <a:lnTo>
                    <a:pt x="7908" y="7372"/>
                  </a:lnTo>
                  <a:lnTo>
                    <a:pt x="7908" y="7360"/>
                  </a:lnTo>
                  <a:lnTo>
                    <a:pt x="7915" y="7346"/>
                  </a:lnTo>
                  <a:lnTo>
                    <a:pt x="7915" y="7334"/>
                  </a:lnTo>
                  <a:lnTo>
                    <a:pt x="7918" y="7328"/>
                  </a:lnTo>
                  <a:lnTo>
                    <a:pt x="7918" y="7322"/>
                  </a:lnTo>
                  <a:lnTo>
                    <a:pt x="7922" y="7322"/>
                  </a:lnTo>
                  <a:lnTo>
                    <a:pt x="7922" y="7316"/>
                  </a:lnTo>
                  <a:lnTo>
                    <a:pt x="7918" y="7313"/>
                  </a:lnTo>
                  <a:lnTo>
                    <a:pt x="7922" y="7306"/>
                  </a:lnTo>
                  <a:lnTo>
                    <a:pt x="7924" y="7304"/>
                  </a:lnTo>
                  <a:lnTo>
                    <a:pt x="7924" y="7288"/>
                  </a:lnTo>
                  <a:lnTo>
                    <a:pt x="7922" y="7281"/>
                  </a:lnTo>
                  <a:lnTo>
                    <a:pt x="7918" y="7278"/>
                  </a:lnTo>
                  <a:lnTo>
                    <a:pt x="7918" y="7269"/>
                  </a:lnTo>
                  <a:lnTo>
                    <a:pt x="7912" y="7260"/>
                  </a:lnTo>
                  <a:lnTo>
                    <a:pt x="7903" y="7251"/>
                  </a:lnTo>
                  <a:lnTo>
                    <a:pt x="7894" y="7248"/>
                  </a:lnTo>
                  <a:lnTo>
                    <a:pt x="7890" y="7244"/>
                  </a:lnTo>
                  <a:lnTo>
                    <a:pt x="7894" y="7235"/>
                  </a:lnTo>
                  <a:lnTo>
                    <a:pt x="7890" y="7232"/>
                  </a:lnTo>
                  <a:lnTo>
                    <a:pt x="7887" y="7232"/>
                  </a:lnTo>
                  <a:lnTo>
                    <a:pt x="7887" y="7229"/>
                  </a:lnTo>
                  <a:lnTo>
                    <a:pt x="7890" y="7225"/>
                  </a:lnTo>
                  <a:lnTo>
                    <a:pt x="7894" y="7225"/>
                  </a:lnTo>
                  <a:lnTo>
                    <a:pt x="7890" y="7223"/>
                  </a:lnTo>
                  <a:lnTo>
                    <a:pt x="7890" y="7220"/>
                  </a:lnTo>
                  <a:lnTo>
                    <a:pt x="7887" y="7213"/>
                  </a:lnTo>
                  <a:lnTo>
                    <a:pt x="7890" y="7211"/>
                  </a:lnTo>
                  <a:lnTo>
                    <a:pt x="7894" y="7204"/>
                  </a:lnTo>
                  <a:lnTo>
                    <a:pt x="7894" y="7197"/>
                  </a:lnTo>
                  <a:lnTo>
                    <a:pt x="7890" y="7197"/>
                  </a:lnTo>
                  <a:lnTo>
                    <a:pt x="7887" y="7195"/>
                  </a:lnTo>
                  <a:lnTo>
                    <a:pt x="7871" y="7195"/>
                  </a:lnTo>
                  <a:lnTo>
                    <a:pt x="7870" y="7192"/>
                  </a:lnTo>
                  <a:lnTo>
                    <a:pt x="7875" y="7183"/>
                  </a:lnTo>
                  <a:lnTo>
                    <a:pt x="7875" y="7179"/>
                  </a:lnTo>
                  <a:lnTo>
                    <a:pt x="7868" y="7179"/>
                  </a:lnTo>
                  <a:lnTo>
                    <a:pt x="7855" y="7167"/>
                  </a:lnTo>
                  <a:lnTo>
                    <a:pt x="7850" y="7167"/>
                  </a:lnTo>
                  <a:lnTo>
                    <a:pt x="7846" y="7164"/>
                  </a:lnTo>
                  <a:lnTo>
                    <a:pt x="7840" y="7169"/>
                  </a:lnTo>
                  <a:lnTo>
                    <a:pt x="7827" y="7176"/>
                  </a:lnTo>
                  <a:lnTo>
                    <a:pt x="7806" y="7176"/>
                  </a:lnTo>
                  <a:lnTo>
                    <a:pt x="7803" y="7173"/>
                  </a:lnTo>
                  <a:lnTo>
                    <a:pt x="7799" y="7173"/>
                  </a:lnTo>
                  <a:lnTo>
                    <a:pt x="7790" y="7164"/>
                  </a:lnTo>
                  <a:lnTo>
                    <a:pt x="7787" y="7157"/>
                  </a:lnTo>
                  <a:lnTo>
                    <a:pt x="7775" y="7145"/>
                  </a:lnTo>
                  <a:lnTo>
                    <a:pt x="7775" y="7120"/>
                  </a:lnTo>
                  <a:lnTo>
                    <a:pt x="7768" y="7113"/>
                  </a:lnTo>
                  <a:lnTo>
                    <a:pt x="7766" y="7108"/>
                  </a:lnTo>
                  <a:lnTo>
                    <a:pt x="7766" y="7104"/>
                  </a:lnTo>
                  <a:lnTo>
                    <a:pt x="7762" y="7095"/>
                  </a:lnTo>
                  <a:lnTo>
                    <a:pt x="7762" y="7089"/>
                  </a:lnTo>
                  <a:lnTo>
                    <a:pt x="7756" y="7086"/>
                  </a:lnTo>
                  <a:lnTo>
                    <a:pt x="7750" y="7076"/>
                  </a:lnTo>
                  <a:lnTo>
                    <a:pt x="7738" y="7064"/>
                  </a:lnTo>
                  <a:lnTo>
                    <a:pt x="7731" y="7064"/>
                  </a:lnTo>
                  <a:lnTo>
                    <a:pt x="7729" y="7062"/>
                  </a:lnTo>
                  <a:lnTo>
                    <a:pt x="7726" y="7062"/>
                  </a:lnTo>
                  <a:lnTo>
                    <a:pt x="7726" y="7055"/>
                  </a:lnTo>
                  <a:lnTo>
                    <a:pt x="7731" y="7048"/>
                  </a:lnTo>
                  <a:lnTo>
                    <a:pt x="7731" y="7046"/>
                  </a:lnTo>
                  <a:lnTo>
                    <a:pt x="7741" y="7039"/>
                  </a:lnTo>
                  <a:lnTo>
                    <a:pt x="7745" y="7039"/>
                  </a:lnTo>
                  <a:lnTo>
                    <a:pt x="7750" y="7036"/>
                  </a:lnTo>
                  <a:lnTo>
                    <a:pt x="7756" y="7036"/>
                  </a:lnTo>
                  <a:lnTo>
                    <a:pt x="7759" y="7030"/>
                  </a:lnTo>
                  <a:lnTo>
                    <a:pt x="7766" y="7024"/>
                  </a:lnTo>
                  <a:lnTo>
                    <a:pt x="7780" y="7024"/>
                  </a:lnTo>
                  <a:lnTo>
                    <a:pt x="7780" y="7020"/>
                  </a:lnTo>
                  <a:lnTo>
                    <a:pt x="7775" y="7008"/>
                  </a:lnTo>
                  <a:lnTo>
                    <a:pt x="7775" y="7002"/>
                  </a:lnTo>
                  <a:lnTo>
                    <a:pt x="7771" y="6999"/>
                  </a:lnTo>
                  <a:lnTo>
                    <a:pt x="7771" y="6974"/>
                  </a:lnTo>
                  <a:lnTo>
                    <a:pt x="7775" y="6955"/>
                  </a:lnTo>
                  <a:lnTo>
                    <a:pt x="7775" y="6946"/>
                  </a:lnTo>
                  <a:lnTo>
                    <a:pt x="7784" y="6936"/>
                  </a:lnTo>
                  <a:lnTo>
                    <a:pt x="7784" y="6931"/>
                  </a:lnTo>
                  <a:lnTo>
                    <a:pt x="7787" y="6927"/>
                  </a:lnTo>
                  <a:lnTo>
                    <a:pt x="7790" y="6927"/>
                  </a:lnTo>
                  <a:lnTo>
                    <a:pt x="7794" y="6924"/>
                  </a:lnTo>
                  <a:lnTo>
                    <a:pt x="7794" y="6915"/>
                  </a:lnTo>
                  <a:lnTo>
                    <a:pt x="7799" y="6908"/>
                  </a:lnTo>
                  <a:lnTo>
                    <a:pt x="7803" y="6903"/>
                  </a:lnTo>
                  <a:lnTo>
                    <a:pt x="7806" y="6899"/>
                  </a:lnTo>
                  <a:lnTo>
                    <a:pt x="7806" y="6894"/>
                  </a:lnTo>
                  <a:lnTo>
                    <a:pt x="7803" y="6887"/>
                  </a:lnTo>
                  <a:lnTo>
                    <a:pt x="7803" y="6885"/>
                  </a:lnTo>
                  <a:lnTo>
                    <a:pt x="7808" y="6881"/>
                  </a:lnTo>
                  <a:lnTo>
                    <a:pt x="7812" y="6881"/>
                  </a:lnTo>
                  <a:lnTo>
                    <a:pt x="7812" y="6869"/>
                  </a:lnTo>
                  <a:lnTo>
                    <a:pt x="7815" y="6866"/>
                  </a:lnTo>
                  <a:lnTo>
                    <a:pt x="7818" y="6859"/>
                  </a:lnTo>
                  <a:lnTo>
                    <a:pt x="7827" y="6847"/>
                  </a:lnTo>
                  <a:lnTo>
                    <a:pt x="7831" y="6845"/>
                  </a:lnTo>
                  <a:lnTo>
                    <a:pt x="7836" y="6845"/>
                  </a:lnTo>
                  <a:lnTo>
                    <a:pt x="7840" y="6841"/>
                  </a:lnTo>
                  <a:lnTo>
                    <a:pt x="7850" y="6841"/>
                  </a:lnTo>
                  <a:lnTo>
                    <a:pt x="7850" y="6831"/>
                  </a:lnTo>
                  <a:lnTo>
                    <a:pt x="7852" y="6829"/>
                  </a:lnTo>
                  <a:lnTo>
                    <a:pt x="7852" y="6822"/>
                  </a:lnTo>
                  <a:lnTo>
                    <a:pt x="7855" y="6822"/>
                  </a:lnTo>
                  <a:lnTo>
                    <a:pt x="7862" y="6829"/>
                  </a:lnTo>
                  <a:lnTo>
                    <a:pt x="7868" y="6829"/>
                  </a:lnTo>
                  <a:lnTo>
                    <a:pt x="7870" y="6835"/>
                  </a:lnTo>
                  <a:lnTo>
                    <a:pt x="7871" y="6835"/>
                  </a:lnTo>
                  <a:lnTo>
                    <a:pt x="7871" y="6831"/>
                  </a:lnTo>
                  <a:lnTo>
                    <a:pt x="7878" y="6831"/>
                  </a:lnTo>
                  <a:lnTo>
                    <a:pt x="7880" y="6835"/>
                  </a:lnTo>
                  <a:lnTo>
                    <a:pt x="7890" y="6835"/>
                  </a:lnTo>
                  <a:lnTo>
                    <a:pt x="7890" y="6838"/>
                  </a:lnTo>
                  <a:lnTo>
                    <a:pt x="7896" y="6845"/>
                  </a:lnTo>
                  <a:lnTo>
                    <a:pt x="7899" y="6845"/>
                  </a:lnTo>
                  <a:lnTo>
                    <a:pt x="7908" y="6847"/>
                  </a:lnTo>
                  <a:lnTo>
                    <a:pt x="7922" y="6847"/>
                  </a:lnTo>
                  <a:lnTo>
                    <a:pt x="7927" y="6841"/>
                  </a:lnTo>
                  <a:lnTo>
                    <a:pt x="7934" y="6841"/>
                  </a:lnTo>
                  <a:lnTo>
                    <a:pt x="7940" y="6835"/>
                  </a:lnTo>
                  <a:lnTo>
                    <a:pt x="7952" y="6829"/>
                  </a:lnTo>
                  <a:lnTo>
                    <a:pt x="7955" y="6826"/>
                  </a:lnTo>
                  <a:lnTo>
                    <a:pt x="7959" y="6826"/>
                  </a:lnTo>
                  <a:lnTo>
                    <a:pt x="7964" y="6822"/>
                  </a:lnTo>
                  <a:lnTo>
                    <a:pt x="7968" y="6822"/>
                  </a:lnTo>
                  <a:lnTo>
                    <a:pt x="7973" y="6813"/>
                  </a:lnTo>
                  <a:lnTo>
                    <a:pt x="7977" y="6813"/>
                  </a:lnTo>
                  <a:lnTo>
                    <a:pt x="7980" y="6810"/>
                  </a:lnTo>
                  <a:lnTo>
                    <a:pt x="7983" y="6803"/>
                  </a:lnTo>
                  <a:lnTo>
                    <a:pt x="7989" y="6803"/>
                  </a:lnTo>
                  <a:lnTo>
                    <a:pt x="7992" y="6801"/>
                  </a:lnTo>
                  <a:lnTo>
                    <a:pt x="7996" y="6801"/>
                  </a:lnTo>
                  <a:lnTo>
                    <a:pt x="7999" y="6803"/>
                  </a:lnTo>
                  <a:lnTo>
                    <a:pt x="8008" y="6803"/>
                  </a:lnTo>
                  <a:lnTo>
                    <a:pt x="8017" y="6813"/>
                  </a:lnTo>
                  <a:lnTo>
                    <a:pt x="8020" y="6819"/>
                  </a:lnTo>
                  <a:lnTo>
                    <a:pt x="8024" y="6822"/>
                  </a:lnTo>
                  <a:lnTo>
                    <a:pt x="8024" y="6835"/>
                  </a:lnTo>
                  <a:lnTo>
                    <a:pt x="8029" y="6835"/>
                  </a:lnTo>
                  <a:lnTo>
                    <a:pt x="8036" y="6831"/>
                  </a:lnTo>
                  <a:lnTo>
                    <a:pt x="8039" y="6829"/>
                  </a:lnTo>
                  <a:lnTo>
                    <a:pt x="8048" y="6829"/>
                  </a:lnTo>
                  <a:lnTo>
                    <a:pt x="8055" y="6826"/>
                  </a:lnTo>
                  <a:lnTo>
                    <a:pt x="8060" y="6826"/>
                  </a:lnTo>
                  <a:lnTo>
                    <a:pt x="8073" y="6819"/>
                  </a:lnTo>
                  <a:lnTo>
                    <a:pt x="8076" y="6817"/>
                  </a:lnTo>
                  <a:lnTo>
                    <a:pt x="8085" y="6813"/>
                  </a:lnTo>
                  <a:lnTo>
                    <a:pt x="8095" y="6817"/>
                  </a:lnTo>
                  <a:lnTo>
                    <a:pt x="8097" y="6813"/>
                  </a:lnTo>
                  <a:lnTo>
                    <a:pt x="8111" y="6803"/>
                  </a:lnTo>
                  <a:lnTo>
                    <a:pt x="8113" y="6803"/>
                  </a:lnTo>
                  <a:lnTo>
                    <a:pt x="8120" y="6798"/>
                  </a:lnTo>
                  <a:lnTo>
                    <a:pt x="8125" y="6798"/>
                  </a:lnTo>
                  <a:lnTo>
                    <a:pt x="8129" y="6803"/>
                  </a:lnTo>
                  <a:lnTo>
                    <a:pt x="8134" y="6810"/>
                  </a:lnTo>
                  <a:lnTo>
                    <a:pt x="8138" y="6817"/>
                  </a:lnTo>
                  <a:lnTo>
                    <a:pt x="8153" y="6817"/>
                  </a:lnTo>
                  <a:lnTo>
                    <a:pt x="8157" y="6810"/>
                  </a:lnTo>
                  <a:lnTo>
                    <a:pt x="8162" y="6803"/>
                  </a:lnTo>
                  <a:lnTo>
                    <a:pt x="8169" y="6801"/>
                  </a:lnTo>
                  <a:lnTo>
                    <a:pt x="8181" y="6801"/>
                  </a:lnTo>
                  <a:lnTo>
                    <a:pt x="8194" y="6794"/>
                  </a:lnTo>
                  <a:lnTo>
                    <a:pt x="8200" y="6789"/>
                  </a:lnTo>
                  <a:lnTo>
                    <a:pt x="8209" y="6789"/>
                  </a:lnTo>
                  <a:lnTo>
                    <a:pt x="8216" y="6785"/>
                  </a:lnTo>
                  <a:lnTo>
                    <a:pt x="8218" y="6782"/>
                  </a:lnTo>
                  <a:lnTo>
                    <a:pt x="8225" y="6779"/>
                  </a:lnTo>
                  <a:lnTo>
                    <a:pt x="8232" y="6773"/>
                  </a:lnTo>
                  <a:lnTo>
                    <a:pt x="8232" y="6770"/>
                  </a:lnTo>
                  <a:lnTo>
                    <a:pt x="8237" y="6770"/>
                  </a:lnTo>
                  <a:lnTo>
                    <a:pt x="8241" y="6766"/>
                  </a:lnTo>
                  <a:lnTo>
                    <a:pt x="8244" y="6766"/>
                  </a:lnTo>
                  <a:lnTo>
                    <a:pt x="8253" y="6763"/>
                  </a:lnTo>
                  <a:lnTo>
                    <a:pt x="8260" y="6761"/>
                  </a:lnTo>
                  <a:lnTo>
                    <a:pt x="8265" y="6761"/>
                  </a:lnTo>
                  <a:lnTo>
                    <a:pt x="8269" y="6763"/>
                  </a:lnTo>
                  <a:lnTo>
                    <a:pt x="8278" y="6775"/>
                  </a:lnTo>
                  <a:lnTo>
                    <a:pt x="8284" y="6782"/>
                  </a:lnTo>
                  <a:lnTo>
                    <a:pt x="8293" y="6779"/>
                  </a:lnTo>
                  <a:lnTo>
                    <a:pt x="8297" y="6775"/>
                  </a:lnTo>
                  <a:lnTo>
                    <a:pt x="8302" y="6773"/>
                  </a:lnTo>
                  <a:lnTo>
                    <a:pt x="8302" y="6770"/>
                  </a:lnTo>
                  <a:lnTo>
                    <a:pt x="8309" y="6757"/>
                  </a:lnTo>
                  <a:lnTo>
                    <a:pt x="8316" y="6757"/>
                  </a:lnTo>
                  <a:lnTo>
                    <a:pt x="8321" y="6754"/>
                  </a:lnTo>
                  <a:lnTo>
                    <a:pt x="8325" y="6754"/>
                  </a:lnTo>
                  <a:lnTo>
                    <a:pt x="8330" y="6751"/>
                  </a:lnTo>
                  <a:lnTo>
                    <a:pt x="8337" y="6751"/>
                  </a:lnTo>
                  <a:lnTo>
                    <a:pt x="8361" y="6738"/>
                  </a:lnTo>
                  <a:lnTo>
                    <a:pt x="8365" y="6738"/>
                  </a:lnTo>
                  <a:lnTo>
                    <a:pt x="8361" y="6742"/>
                  </a:lnTo>
                  <a:lnTo>
                    <a:pt x="8365" y="6747"/>
                  </a:lnTo>
                  <a:lnTo>
                    <a:pt x="8367" y="6751"/>
                  </a:lnTo>
                  <a:lnTo>
                    <a:pt x="8367" y="6754"/>
                  </a:lnTo>
                  <a:lnTo>
                    <a:pt x="8377" y="6757"/>
                  </a:lnTo>
                  <a:lnTo>
                    <a:pt x="8379" y="6761"/>
                  </a:lnTo>
                  <a:lnTo>
                    <a:pt x="8386" y="6763"/>
                  </a:lnTo>
                  <a:lnTo>
                    <a:pt x="8395" y="6766"/>
                  </a:lnTo>
                  <a:lnTo>
                    <a:pt x="8407" y="6766"/>
                  </a:lnTo>
                  <a:lnTo>
                    <a:pt x="8421" y="6761"/>
                  </a:lnTo>
                  <a:lnTo>
                    <a:pt x="8423" y="6763"/>
                  </a:lnTo>
                  <a:lnTo>
                    <a:pt x="8430" y="6757"/>
                  </a:lnTo>
                  <a:lnTo>
                    <a:pt x="8435" y="6754"/>
                  </a:lnTo>
                  <a:lnTo>
                    <a:pt x="8449" y="6754"/>
                  </a:lnTo>
                  <a:lnTo>
                    <a:pt x="8458" y="6751"/>
                  </a:lnTo>
                  <a:lnTo>
                    <a:pt x="8463" y="6751"/>
                  </a:lnTo>
                  <a:lnTo>
                    <a:pt x="8467" y="6745"/>
                  </a:lnTo>
                  <a:lnTo>
                    <a:pt x="8477" y="6729"/>
                  </a:lnTo>
                  <a:lnTo>
                    <a:pt x="8479" y="6723"/>
                  </a:lnTo>
                  <a:lnTo>
                    <a:pt x="8486" y="6720"/>
                  </a:lnTo>
                  <a:lnTo>
                    <a:pt x="8486" y="6705"/>
                  </a:lnTo>
                  <a:lnTo>
                    <a:pt x="8489" y="6705"/>
                  </a:lnTo>
                  <a:lnTo>
                    <a:pt x="8495" y="6708"/>
                  </a:lnTo>
                  <a:lnTo>
                    <a:pt x="8507" y="6710"/>
                  </a:lnTo>
                  <a:lnTo>
                    <a:pt x="8510" y="6708"/>
                  </a:lnTo>
                  <a:lnTo>
                    <a:pt x="8519" y="6705"/>
                  </a:lnTo>
                  <a:lnTo>
                    <a:pt x="8526" y="6698"/>
                  </a:lnTo>
                  <a:lnTo>
                    <a:pt x="8535" y="6698"/>
                  </a:lnTo>
                  <a:lnTo>
                    <a:pt x="8542" y="6692"/>
                  </a:lnTo>
                  <a:lnTo>
                    <a:pt x="8547" y="6696"/>
                  </a:lnTo>
                  <a:lnTo>
                    <a:pt x="8556" y="6698"/>
                  </a:lnTo>
                  <a:lnTo>
                    <a:pt x="8566" y="6708"/>
                  </a:lnTo>
                  <a:lnTo>
                    <a:pt x="8570" y="6714"/>
                  </a:lnTo>
                  <a:lnTo>
                    <a:pt x="8570" y="6717"/>
                  </a:lnTo>
                  <a:lnTo>
                    <a:pt x="8572" y="6720"/>
                  </a:lnTo>
                  <a:lnTo>
                    <a:pt x="8584" y="6720"/>
                  </a:lnTo>
                  <a:lnTo>
                    <a:pt x="8591" y="6726"/>
                  </a:lnTo>
                  <a:lnTo>
                    <a:pt x="8598" y="6729"/>
                  </a:lnTo>
                  <a:lnTo>
                    <a:pt x="8600" y="6729"/>
                  </a:lnTo>
                  <a:lnTo>
                    <a:pt x="8607" y="6733"/>
                  </a:lnTo>
                  <a:lnTo>
                    <a:pt x="8610" y="6733"/>
                  </a:lnTo>
                  <a:lnTo>
                    <a:pt x="8616" y="6735"/>
                  </a:lnTo>
                  <a:lnTo>
                    <a:pt x="8626" y="6735"/>
                  </a:lnTo>
                  <a:lnTo>
                    <a:pt x="8628" y="6733"/>
                  </a:lnTo>
                  <a:lnTo>
                    <a:pt x="8635" y="6729"/>
                  </a:lnTo>
                  <a:lnTo>
                    <a:pt x="8638" y="6729"/>
                  </a:lnTo>
                  <a:lnTo>
                    <a:pt x="8640" y="6733"/>
                  </a:lnTo>
                  <a:lnTo>
                    <a:pt x="8647" y="6729"/>
                  </a:lnTo>
                  <a:lnTo>
                    <a:pt x="8654" y="6733"/>
                  </a:lnTo>
                  <a:lnTo>
                    <a:pt x="8656" y="6733"/>
                  </a:lnTo>
                  <a:lnTo>
                    <a:pt x="8659" y="6735"/>
                  </a:lnTo>
                  <a:lnTo>
                    <a:pt x="8666" y="6738"/>
                  </a:lnTo>
                  <a:lnTo>
                    <a:pt x="8675" y="6742"/>
                  </a:lnTo>
                  <a:lnTo>
                    <a:pt x="8682" y="6747"/>
                  </a:lnTo>
                  <a:lnTo>
                    <a:pt x="8687" y="6751"/>
                  </a:lnTo>
                  <a:lnTo>
                    <a:pt x="8700" y="6751"/>
                  </a:lnTo>
                  <a:lnTo>
                    <a:pt x="8705" y="6754"/>
                  </a:lnTo>
                  <a:lnTo>
                    <a:pt x="8712" y="6754"/>
                  </a:lnTo>
                  <a:lnTo>
                    <a:pt x="8719" y="6751"/>
                  </a:lnTo>
                  <a:lnTo>
                    <a:pt x="8728" y="6742"/>
                  </a:lnTo>
                  <a:lnTo>
                    <a:pt x="8740" y="6733"/>
                  </a:lnTo>
                  <a:lnTo>
                    <a:pt x="8743" y="6726"/>
                  </a:lnTo>
                  <a:lnTo>
                    <a:pt x="8749" y="6723"/>
                  </a:lnTo>
                  <a:lnTo>
                    <a:pt x="8756" y="6717"/>
                  </a:lnTo>
                  <a:lnTo>
                    <a:pt x="8756" y="6710"/>
                  </a:lnTo>
                  <a:lnTo>
                    <a:pt x="8747" y="6701"/>
                  </a:lnTo>
                  <a:lnTo>
                    <a:pt x="8749" y="6692"/>
                  </a:lnTo>
                  <a:lnTo>
                    <a:pt x="8752" y="6689"/>
                  </a:lnTo>
                  <a:lnTo>
                    <a:pt x="8752" y="6686"/>
                  </a:lnTo>
                  <a:lnTo>
                    <a:pt x="8749" y="6677"/>
                  </a:lnTo>
                  <a:lnTo>
                    <a:pt x="8749" y="6673"/>
                  </a:lnTo>
                  <a:lnTo>
                    <a:pt x="8747" y="6668"/>
                  </a:lnTo>
                  <a:lnTo>
                    <a:pt x="8752" y="6654"/>
                  </a:lnTo>
                  <a:lnTo>
                    <a:pt x="8752" y="6649"/>
                  </a:lnTo>
                  <a:lnTo>
                    <a:pt x="8756" y="6642"/>
                  </a:lnTo>
                  <a:lnTo>
                    <a:pt x="8768" y="6630"/>
                  </a:lnTo>
                  <a:lnTo>
                    <a:pt x="8768" y="6621"/>
                  </a:lnTo>
                  <a:lnTo>
                    <a:pt x="8775" y="6608"/>
                  </a:lnTo>
                  <a:lnTo>
                    <a:pt x="8775" y="6605"/>
                  </a:lnTo>
                  <a:lnTo>
                    <a:pt x="8768" y="6596"/>
                  </a:lnTo>
                  <a:lnTo>
                    <a:pt x="8765" y="6593"/>
                  </a:lnTo>
                  <a:lnTo>
                    <a:pt x="8761" y="6593"/>
                  </a:lnTo>
                  <a:lnTo>
                    <a:pt x="8759" y="6589"/>
                  </a:lnTo>
                  <a:lnTo>
                    <a:pt x="8759" y="6586"/>
                  </a:lnTo>
                  <a:lnTo>
                    <a:pt x="8765" y="6577"/>
                  </a:lnTo>
                  <a:lnTo>
                    <a:pt x="8768" y="6572"/>
                  </a:lnTo>
                  <a:lnTo>
                    <a:pt x="8768" y="6568"/>
                  </a:lnTo>
                  <a:lnTo>
                    <a:pt x="8765" y="6556"/>
                  </a:lnTo>
                  <a:lnTo>
                    <a:pt x="8765" y="6553"/>
                  </a:lnTo>
                  <a:lnTo>
                    <a:pt x="8768" y="6549"/>
                  </a:lnTo>
                  <a:lnTo>
                    <a:pt x="8775" y="6540"/>
                  </a:lnTo>
                  <a:lnTo>
                    <a:pt x="8793" y="6528"/>
                  </a:lnTo>
                  <a:lnTo>
                    <a:pt x="8796" y="6525"/>
                  </a:lnTo>
                  <a:lnTo>
                    <a:pt x="8793" y="6521"/>
                  </a:lnTo>
                  <a:lnTo>
                    <a:pt x="8793" y="6519"/>
                  </a:lnTo>
                  <a:lnTo>
                    <a:pt x="8787" y="6512"/>
                  </a:lnTo>
                  <a:lnTo>
                    <a:pt x="8787" y="6509"/>
                  </a:lnTo>
                  <a:lnTo>
                    <a:pt x="8780" y="6497"/>
                  </a:lnTo>
                  <a:lnTo>
                    <a:pt x="8777" y="6493"/>
                  </a:lnTo>
                  <a:lnTo>
                    <a:pt x="8777" y="6488"/>
                  </a:lnTo>
                  <a:lnTo>
                    <a:pt x="8780" y="6479"/>
                  </a:lnTo>
                  <a:lnTo>
                    <a:pt x="8780" y="6472"/>
                  </a:lnTo>
                  <a:lnTo>
                    <a:pt x="8796" y="6456"/>
                  </a:lnTo>
                  <a:lnTo>
                    <a:pt x="8796" y="6444"/>
                  </a:lnTo>
                  <a:lnTo>
                    <a:pt x="8817" y="6444"/>
                  </a:lnTo>
                  <a:lnTo>
                    <a:pt x="8833" y="6441"/>
                  </a:lnTo>
                  <a:lnTo>
                    <a:pt x="8836" y="6441"/>
                  </a:lnTo>
                  <a:lnTo>
                    <a:pt x="8840" y="6435"/>
                  </a:lnTo>
                  <a:lnTo>
                    <a:pt x="8845" y="6435"/>
                  </a:lnTo>
                  <a:lnTo>
                    <a:pt x="8849" y="6437"/>
                  </a:lnTo>
                  <a:lnTo>
                    <a:pt x="8861" y="6437"/>
                  </a:lnTo>
                  <a:lnTo>
                    <a:pt x="8864" y="6435"/>
                  </a:lnTo>
                  <a:lnTo>
                    <a:pt x="8864" y="6428"/>
                  </a:lnTo>
                  <a:lnTo>
                    <a:pt x="8868" y="6423"/>
                  </a:lnTo>
                  <a:lnTo>
                    <a:pt x="8868" y="6416"/>
                  </a:lnTo>
                  <a:lnTo>
                    <a:pt x="8892" y="6416"/>
                  </a:lnTo>
                  <a:lnTo>
                    <a:pt x="8905" y="6419"/>
                  </a:lnTo>
                  <a:lnTo>
                    <a:pt x="8910" y="6423"/>
                  </a:lnTo>
                  <a:lnTo>
                    <a:pt x="8922" y="6423"/>
                  </a:lnTo>
                  <a:lnTo>
                    <a:pt x="8929" y="6419"/>
                  </a:lnTo>
                  <a:lnTo>
                    <a:pt x="8932" y="6416"/>
                  </a:lnTo>
                  <a:lnTo>
                    <a:pt x="8938" y="6416"/>
                  </a:lnTo>
                  <a:lnTo>
                    <a:pt x="8941" y="6413"/>
                  </a:lnTo>
                  <a:lnTo>
                    <a:pt x="8948" y="6409"/>
                  </a:lnTo>
                  <a:lnTo>
                    <a:pt x="8950" y="6409"/>
                  </a:lnTo>
                  <a:lnTo>
                    <a:pt x="8969" y="6400"/>
                  </a:lnTo>
                  <a:lnTo>
                    <a:pt x="8973" y="6400"/>
                  </a:lnTo>
                  <a:lnTo>
                    <a:pt x="8978" y="6397"/>
                  </a:lnTo>
                  <a:lnTo>
                    <a:pt x="8994" y="6397"/>
                  </a:lnTo>
                  <a:lnTo>
                    <a:pt x="9006" y="6395"/>
                  </a:lnTo>
                  <a:lnTo>
                    <a:pt x="9010" y="6395"/>
                  </a:lnTo>
                  <a:lnTo>
                    <a:pt x="9010" y="6397"/>
                  </a:lnTo>
                  <a:lnTo>
                    <a:pt x="9013" y="6400"/>
                  </a:lnTo>
                  <a:lnTo>
                    <a:pt x="9013" y="6409"/>
                  </a:lnTo>
                  <a:lnTo>
                    <a:pt x="9020" y="6413"/>
                  </a:lnTo>
                  <a:lnTo>
                    <a:pt x="9025" y="6419"/>
                  </a:lnTo>
                  <a:lnTo>
                    <a:pt x="9034" y="6419"/>
                  </a:lnTo>
                  <a:lnTo>
                    <a:pt x="9041" y="6425"/>
                  </a:lnTo>
                  <a:lnTo>
                    <a:pt x="9041" y="6428"/>
                  </a:lnTo>
                  <a:lnTo>
                    <a:pt x="9048" y="6435"/>
                  </a:lnTo>
                  <a:lnTo>
                    <a:pt x="9048" y="6444"/>
                  </a:lnTo>
                  <a:lnTo>
                    <a:pt x="9050" y="6444"/>
                  </a:lnTo>
                  <a:lnTo>
                    <a:pt x="9053" y="6451"/>
                  </a:lnTo>
                  <a:lnTo>
                    <a:pt x="9053" y="6453"/>
                  </a:lnTo>
                  <a:lnTo>
                    <a:pt x="9057" y="6456"/>
                  </a:lnTo>
                  <a:lnTo>
                    <a:pt x="9062" y="6460"/>
                  </a:lnTo>
                  <a:lnTo>
                    <a:pt x="9066" y="6463"/>
                  </a:lnTo>
                  <a:lnTo>
                    <a:pt x="9075" y="6465"/>
                  </a:lnTo>
                  <a:lnTo>
                    <a:pt x="9078" y="6465"/>
                  </a:lnTo>
                  <a:lnTo>
                    <a:pt x="9099" y="6488"/>
                  </a:lnTo>
                  <a:lnTo>
                    <a:pt x="9113" y="6488"/>
                  </a:lnTo>
                  <a:lnTo>
                    <a:pt x="9113" y="6484"/>
                  </a:lnTo>
                  <a:lnTo>
                    <a:pt x="9118" y="6481"/>
                  </a:lnTo>
                  <a:lnTo>
                    <a:pt x="9122" y="6481"/>
                  </a:lnTo>
                  <a:lnTo>
                    <a:pt x="9141" y="6463"/>
                  </a:lnTo>
                  <a:lnTo>
                    <a:pt x="9143" y="6456"/>
                  </a:lnTo>
                  <a:lnTo>
                    <a:pt x="9143" y="6451"/>
                  </a:lnTo>
                  <a:lnTo>
                    <a:pt x="9153" y="6441"/>
                  </a:lnTo>
                  <a:lnTo>
                    <a:pt x="9155" y="6441"/>
                  </a:lnTo>
                  <a:lnTo>
                    <a:pt x="9162" y="6444"/>
                  </a:lnTo>
                  <a:lnTo>
                    <a:pt x="9165" y="6444"/>
                  </a:lnTo>
                  <a:lnTo>
                    <a:pt x="9169" y="6437"/>
                  </a:lnTo>
                  <a:lnTo>
                    <a:pt x="9178" y="6435"/>
                  </a:lnTo>
                  <a:lnTo>
                    <a:pt x="9183" y="6432"/>
                  </a:lnTo>
                  <a:lnTo>
                    <a:pt x="9193" y="6432"/>
                  </a:lnTo>
                  <a:lnTo>
                    <a:pt x="9197" y="6428"/>
                  </a:lnTo>
                  <a:lnTo>
                    <a:pt x="9209" y="6428"/>
                  </a:lnTo>
                  <a:lnTo>
                    <a:pt x="9218" y="6432"/>
                  </a:lnTo>
                  <a:lnTo>
                    <a:pt x="9223" y="6432"/>
                  </a:lnTo>
                  <a:lnTo>
                    <a:pt x="9227" y="6435"/>
                  </a:lnTo>
                  <a:lnTo>
                    <a:pt x="9230" y="6432"/>
                  </a:lnTo>
                  <a:lnTo>
                    <a:pt x="9233" y="6432"/>
                  </a:lnTo>
                  <a:lnTo>
                    <a:pt x="9233" y="6435"/>
                  </a:lnTo>
                  <a:lnTo>
                    <a:pt x="9237" y="6435"/>
                  </a:lnTo>
                  <a:lnTo>
                    <a:pt x="9239" y="6437"/>
                  </a:lnTo>
                  <a:lnTo>
                    <a:pt x="9239" y="6444"/>
                  </a:lnTo>
                  <a:lnTo>
                    <a:pt x="9246" y="6444"/>
                  </a:lnTo>
                  <a:lnTo>
                    <a:pt x="9249" y="6447"/>
                  </a:lnTo>
                  <a:lnTo>
                    <a:pt x="9251" y="6447"/>
                  </a:lnTo>
                  <a:lnTo>
                    <a:pt x="9255" y="6444"/>
                  </a:lnTo>
                  <a:lnTo>
                    <a:pt x="9258" y="6444"/>
                  </a:lnTo>
                  <a:lnTo>
                    <a:pt x="9260" y="6441"/>
                  </a:lnTo>
                  <a:lnTo>
                    <a:pt x="9260" y="6437"/>
                  </a:lnTo>
                  <a:lnTo>
                    <a:pt x="9264" y="6437"/>
                  </a:lnTo>
                  <a:lnTo>
                    <a:pt x="9264" y="6441"/>
                  </a:lnTo>
                  <a:lnTo>
                    <a:pt x="9270" y="6444"/>
                  </a:lnTo>
                  <a:lnTo>
                    <a:pt x="9279" y="6444"/>
                  </a:lnTo>
                  <a:lnTo>
                    <a:pt x="9283" y="6447"/>
                  </a:lnTo>
                  <a:lnTo>
                    <a:pt x="9286" y="6447"/>
                  </a:lnTo>
                  <a:lnTo>
                    <a:pt x="9286" y="6451"/>
                  </a:lnTo>
                  <a:lnTo>
                    <a:pt x="9288" y="6453"/>
                  </a:lnTo>
                  <a:lnTo>
                    <a:pt x="9295" y="6447"/>
                  </a:lnTo>
                  <a:lnTo>
                    <a:pt x="9302" y="6447"/>
                  </a:lnTo>
                  <a:lnTo>
                    <a:pt x="9307" y="6441"/>
                  </a:lnTo>
                  <a:lnTo>
                    <a:pt x="9311" y="6435"/>
                  </a:lnTo>
                  <a:lnTo>
                    <a:pt x="9311" y="6432"/>
                  </a:lnTo>
                  <a:lnTo>
                    <a:pt x="9314" y="6428"/>
                  </a:lnTo>
                  <a:lnTo>
                    <a:pt x="9316" y="6423"/>
                  </a:lnTo>
                  <a:lnTo>
                    <a:pt x="9320" y="6419"/>
                  </a:lnTo>
                  <a:lnTo>
                    <a:pt x="9330" y="6419"/>
                  </a:lnTo>
                  <a:lnTo>
                    <a:pt x="9335" y="6416"/>
                  </a:lnTo>
                  <a:lnTo>
                    <a:pt x="9339" y="6416"/>
                  </a:lnTo>
                  <a:lnTo>
                    <a:pt x="9342" y="6419"/>
                  </a:lnTo>
                  <a:lnTo>
                    <a:pt x="9351" y="6419"/>
                  </a:lnTo>
                  <a:lnTo>
                    <a:pt x="9358" y="6425"/>
                  </a:lnTo>
                  <a:lnTo>
                    <a:pt x="9358" y="6428"/>
                  </a:lnTo>
                  <a:lnTo>
                    <a:pt x="9370" y="6428"/>
                  </a:lnTo>
                  <a:lnTo>
                    <a:pt x="9374" y="6425"/>
                  </a:lnTo>
                  <a:lnTo>
                    <a:pt x="9376" y="6425"/>
                  </a:lnTo>
                  <a:lnTo>
                    <a:pt x="9379" y="6428"/>
                  </a:lnTo>
                  <a:lnTo>
                    <a:pt x="9386" y="6428"/>
                  </a:lnTo>
                  <a:lnTo>
                    <a:pt x="9392" y="6432"/>
                  </a:lnTo>
                  <a:lnTo>
                    <a:pt x="9402" y="6432"/>
                  </a:lnTo>
                  <a:lnTo>
                    <a:pt x="9407" y="6435"/>
                  </a:lnTo>
                  <a:lnTo>
                    <a:pt x="9411" y="6435"/>
                  </a:lnTo>
                  <a:lnTo>
                    <a:pt x="9414" y="6437"/>
                  </a:lnTo>
                  <a:lnTo>
                    <a:pt x="9416" y="6435"/>
                  </a:lnTo>
                  <a:lnTo>
                    <a:pt x="9426" y="6435"/>
                  </a:lnTo>
                  <a:lnTo>
                    <a:pt x="9432" y="6432"/>
                  </a:lnTo>
                  <a:lnTo>
                    <a:pt x="9435" y="6432"/>
                  </a:lnTo>
                  <a:lnTo>
                    <a:pt x="9435" y="6435"/>
                  </a:lnTo>
                  <a:lnTo>
                    <a:pt x="9439" y="6437"/>
                  </a:lnTo>
                  <a:lnTo>
                    <a:pt x="9439" y="6441"/>
                  </a:lnTo>
                  <a:lnTo>
                    <a:pt x="9441" y="6444"/>
                  </a:lnTo>
                  <a:lnTo>
                    <a:pt x="9441" y="6447"/>
                  </a:lnTo>
                  <a:lnTo>
                    <a:pt x="9444" y="6447"/>
                  </a:lnTo>
                  <a:lnTo>
                    <a:pt x="9451" y="6451"/>
                  </a:lnTo>
                  <a:lnTo>
                    <a:pt x="9463" y="6451"/>
                  </a:lnTo>
                  <a:lnTo>
                    <a:pt x="9469" y="6456"/>
                  </a:lnTo>
                  <a:lnTo>
                    <a:pt x="9476" y="6456"/>
                  </a:lnTo>
                  <a:lnTo>
                    <a:pt x="9476" y="6460"/>
                  </a:lnTo>
                  <a:lnTo>
                    <a:pt x="9479" y="6460"/>
                  </a:lnTo>
                  <a:lnTo>
                    <a:pt x="9491" y="6465"/>
                  </a:lnTo>
                  <a:lnTo>
                    <a:pt x="9491" y="6469"/>
                  </a:lnTo>
                  <a:lnTo>
                    <a:pt x="9495" y="6469"/>
                  </a:lnTo>
                  <a:lnTo>
                    <a:pt x="9497" y="6475"/>
                  </a:lnTo>
                  <a:lnTo>
                    <a:pt x="9497" y="6481"/>
                  </a:lnTo>
                  <a:lnTo>
                    <a:pt x="9509" y="6481"/>
                  </a:lnTo>
                  <a:lnTo>
                    <a:pt x="9512" y="6479"/>
                  </a:lnTo>
                  <a:lnTo>
                    <a:pt x="9516" y="6481"/>
                  </a:lnTo>
                  <a:lnTo>
                    <a:pt x="9525" y="6481"/>
                  </a:lnTo>
                  <a:lnTo>
                    <a:pt x="9525" y="6484"/>
                  </a:lnTo>
                  <a:lnTo>
                    <a:pt x="9528" y="6484"/>
                  </a:lnTo>
                  <a:lnTo>
                    <a:pt x="9528" y="6488"/>
                  </a:lnTo>
                  <a:lnTo>
                    <a:pt x="9556" y="6488"/>
                  </a:lnTo>
                  <a:lnTo>
                    <a:pt x="9556" y="6484"/>
                  </a:lnTo>
                  <a:lnTo>
                    <a:pt x="9559" y="6484"/>
                  </a:lnTo>
                  <a:lnTo>
                    <a:pt x="9572" y="6479"/>
                  </a:lnTo>
                  <a:lnTo>
                    <a:pt x="9572" y="6475"/>
                  </a:lnTo>
                  <a:lnTo>
                    <a:pt x="9584" y="6463"/>
                  </a:lnTo>
                  <a:lnTo>
                    <a:pt x="9593" y="6463"/>
                  </a:lnTo>
                  <a:lnTo>
                    <a:pt x="9593" y="6460"/>
                  </a:lnTo>
                  <a:lnTo>
                    <a:pt x="9605" y="6447"/>
                  </a:lnTo>
                  <a:lnTo>
                    <a:pt x="9615" y="6441"/>
                  </a:lnTo>
                  <a:lnTo>
                    <a:pt x="9619" y="6437"/>
                  </a:lnTo>
                  <a:lnTo>
                    <a:pt x="9621" y="6437"/>
                  </a:lnTo>
                  <a:lnTo>
                    <a:pt x="9624" y="6435"/>
                  </a:lnTo>
                  <a:lnTo>
                    <a:pt x="9633" y="6435"/>
                  </a:lnTo>
                  <a:lnTo>
                    <a:pt x="9633" y="6432"/>
                  </a:lnTo>
                  <a:lnTo>
                    <a:pt x="9640" y="6428"/>
                  </a:lnTo>
                  <a:lnTo>
                    <a:pt x="9640" y="6425"/>
                  </a:lnTo>
                  <a:lnTo>
                    <a:pt x="9637" y="6419"/>
                  </a:lnTo>
                  <a:lnTo>
                    <a:pt x="9637" y="6409"/>
                  </a:lnTo>
                  <a:lnTo>
                    <a:pt x="9640" y="6409"/>
                  </a:lnTo>
                  <a:lnTo>
                    <a:pt x="9649" y="6400"/>
                  </a:lnTo>
                  <a:lnTo>
                    <a:pt x="9649" y="6381"/>
                  </a:lnTo>
                  <a:lnTo>
                    <a:pt x="9656" y="6376"/>
                  </a:lnTo>
                  <a:lnTo>
                    <a:pt x="9656" y="6365"/>
                  </a:lnTo>
                  <a:lnTo>
                    <a:pt x="9658" y="6363"/>
                  </a:lnTo>
                  <a:lnTo>
                    <a:pt x="9661" y="6356"/>
                  </a:lnTo>
                  <a:lnTo>
                    <a:pt x="9670" y="6353"/>
                  </a:lnTo>
                  <a:lnTo>
                    <a:pt x="9670" y="6351"/>
                  </a:lnTo>
                  <a:lnTo>
                    <a:pt x="9668" y="6344"/>
                  </a:lnTo>
                  <a:lnTo>
                    <a:pt x="9668" y="6335"/>
                  </a:lnTo>
                  <a:lnTo>
                    <a:pt x="9665" y="6335"/>
                  </a:lnTo>
                  <a:lnTo>
                    <a:pt x="9665" y="6332"/>
                  </a:lnTo>
                  <a:lnTo>
                    <a:pt x="9646" y="6332"/>
                  </a:lnTo>
                  <a:lnTo>
                    <a:pt x="9646" y="6335"/>
                  </a:lnTo>
                  <a:lnTo>
                    <a:pt x="9630" y="6335"/>
                  </a:lnTo>
                  <a:lnTo>
                    <a:pt x="9630" y="6332"/>
                  </a:lnTo>
                  <a:lnTo>
                    <a:pt x="9628" y="6326"/>
                  </a:lnTo>
                  <a:lnTo>
                    <a:pt x="9619" y="6326"/>
                  </a:lnTo>
                  <a:lnTo>
                    <a:pt x="9612" y="6323"/>
                  </a:lnTo>
                  <a:lnTo>
                    <a:pt x="9609" y="6323"/>
                  </a:lnTo>
                  <a:lnTo>
                    <a:pt x="9609" y="6319"/>
                  </a:lnTo>
                  <a:lnTo>
                    <a:pt x="9600" y="6300"/>
                  </a:lnTo>
                  <a:lnTo>
                    <a:pt x="9600" y="6295"/>
                  </a:lnTo>
                  <a:lnTo>
                    <a:pt x="9591" y="6286"/>
                  </a:lnTo>
                  <a:lnTo>
                    <a:pt x="9587" y="6286"/>
                  </a:lnTo>
                  <a:lnTo>
                    <a:pt x="9587" y="6283"/>
                  </a:lnTo>
                  <a:lnTo>
                    <a:pt x="9581" y="6279"/>
                  </a:lnTo>
                  <a:lnTo>
                    <a:pt x="9565" y="6264"/>
                  </a:lnTo>
                  <a:lnTo>
                    <a:pt x="9565" y="6260"/>
                  </a:lnTo>
                  <a:lnTo>
                    <a:pt x="9572" y="6255"/>
                  </a:lnTo>
                  <a:lnTo>
                    <a:pt x="9572" y="6248"/>
                  </a:lnTo>
                  <a:lnTo>
                    <a:pt x="9575" y="6248"/>
                  </a:lnTo>
                  <a:lnTo>
                    <a:pt x="9572" y="6242"/>
                  </a:lnTo>
                  <a:lnTo>
                    <a:pt x="9572" y="6239"/>
                  </a:lnTo>
                  <a:lnTo>
                    <a:pt x="9568" y="6236"/>
                  </a:lnTo>
                  <a:lnTo>
                    <a:pt x="9563" y="6236"/>
                  </a:lnTo>
                  <a:lnTo>
                    <a:pt x="9563" y="6232"/>
                  </a:lnTo>
                  <a:lnTo>
                    <a:pt x="9559" y="6232"/>
                  </a:lnTo>
                  <a:lnTo>
                    <a:pt x="9559" y="6230"/>
                  </a:lnTo>
                  <a:lnTo>
                    <a:pt x="9556" y="6230"/>
                  </a:lnTo>
                  <a:lnTo>
                    <a:pt x="9549" y="6227"/>
                  </a:lnTo>
                  <a:lnTo>
                    <a:pt x="9547" y="6223"/>
                  </a:lnTo>
                  <a:lnTo>
                    <a:pt x="9544" y="6223"/>
                  </a:lnTo>
                  <a:lnTo>
                    <a:pt x="9544" y="6220"/>
                  </a:lnTo>
                  <a:lnTo>
                    <a:pt x="9549" y="6214"/>
                  </a:lnTo>
                  <a:lnTo>
                    <a:pt x="9549" y="6211"/>
                  </a:lnTo>
                  <a:lnTo>
                    <a:pt x="9565" y="6195"/>
                  </a:lnTo>
                  <a:lnTo>
                    <a:pt x="9568" y="6195"/>
                  </a:lnTo>
                  <a:lnTo>
                    <a:pt x="9568" y="6192"/>
                  </a:lnTo>
                  <a:lnTo>
                    <a:pt x="9565" y="6190"/>
                  </a:lnTo>
                  <a:lnTo>
                    <a:pt x="9565" y="6183"/>
                  </a:lnTo>
                  <a:lnTo>
                    <a:pt x="9559" y="6176"/>
                  </a:lnTo>
                  <a:lnTo>
                    <a:pt x="9559" y="6143"/>
                  </a:lnTo>
                  <a:lnTo>
                    <a:pt x="9556" y="6137"/>
                  </a:lnTo>
                  <a:lnTo>
                    <a:pt x="9556" y="6121"/>
                  </a:lnTo>
                  <a:lnTo>
                    <a:pt x="9553" y="6121"/>
                  </a:lnTo>
                  <a:lnTo>
                    <a:pt x="9553" y="6118"/>
                  </a:lnTo>
                  <a:lnTo>
                    <a:pt x="9556" y="6118"/>
                  </a:lnTo>
                  <a:lnTo>
                    <a:pt x="9559" y="6115"/>
                  </a:lnTo>
                  <a:lnTo>
                    <a:pt x="9559" y="6111"/>
                  </a:lnTo>
                  <a:lnTo>
                    <a:pt x="9565" y="6106"/>
                  </a:lnTo>
                  <a:lnTo>
                    <a:pt x="9572" y="6090"/>
                  </a:lnTo>
                  <a:lnTo>
                    <a:pt x="9572" y="6087"/>
                  </a:lnTo>
                  <a:lnTo>
                    <a:pt x="9575" y="6087"/>
                  </a:lnTo>
                  <a:lnTo>
                    <a:pt x="9575" y="6081"/>
                  </a:lnTo>
                  <a:lnTo>
                    <a:pt x="9577" y="6074"/>
                  </a:lnTo>
                  <a:lnTo>
                    <a:pt x="9577" y="6071"/>
                  </a:lnTo>
                  <a:lnTo>
                    <a:pt x="9572" y="6062"/>
                  </a:lnTo>
                  <a:lnTo>
                    <a:pt x="9568" y="6055"/>
                  </a:lnTo>
                  <a:lnTo>
                    <a:pt x="9575" y="6050"/>
                  </a:lnTo>
                  <a:lnTo>
                    <a:pt x="9575" y="6046"/>
                  </a:lnTo>
                  <a:lnTo>
                    <a:pt x="9572" y="6043"/>
                  </a:lnTo>
                  <a:lnTo>
                    <a:pt x="9572" y="6031"/>
                  </a:lnTo>
                  <a:lnTo>
                    <a:pt x="9568" y="6027"/>
                  </a:lnTo>
                  <a:lnTo>
                    <a:pt x="9568" y="6015"/>
                  </a:lnTo>
                  <a:lnTo>
                    <a:pt x="9565" y="6015"/>
                  </a:lnTo>
                  <a:lnTo>
                    <a:pt x="9565" y="6013"/>
                  </a:lnTo>
                  <a:lnTo>
                    <a:pt x="9556" y="6013"/>
                  </a:lnTo>
                  <a:lnTo>
                    <a:pt x="9556" y="6006"/>
                  </a:lnTo>
                  <a:lnTo>
                    <a:pt x="9549" y="5999"/>
                  </a:lnTo>
                  <a:lnTo>
                    <a:pt x="9547" y="5994"/>
                  </a:lnTo>
                  <a:lnTo>
                    <a:pt x="9547" y="5987"/>
                  </a:lnTo>
                  <a:lnTo>
                    <a:pt x="9553" y="5987"/>
                  </a:lnTo>
                  <a:lnTo>
                    <a:pt x="9553" y="5982"/>
                  </a:lnTo>
                  <a:lnTo>
                    <a:pt x="9549" y="5982"/>
                  </a:lnTo>
                  <a:lnTo>
                    <a:pt x="9544" y="5976"/>
                  </a:lnTo>
                  <a:lnTo>
                    <a:pt x="9544" y="5966"/>
                  </a:lnTo>
                  <a:lnTo>
                    <a:pt x="9540" y="5966"/>
                  </a:lnTo>
                  <a:lnTo>
                    <a:pt x="9537" y="5964"/>
                  </a:lnTo>
                  <a:lnTo>
                    <a:pt x="9537" y="5957"/>
                  </a:lnTo>
                  <a:lnTo>
                    <a:pt x="9540" y="5957"/>
                  </a:lnTo>
                  <a:lnTo>
                    <a:pt x="9544" y="5954"/>
                  </a:lnTo>
                  <a:lnTo>
                    <a:pt x="9544" y="5920"/>
                  </a:lnTo>
                  <a:lnTo>
                    <a:pt x="9537" y="5913"/>
                  </a:lnTo>
                  <a:lnTo>
                    <a:pt x="9537" y="5910"/>
                  </a:lnTo>
                  <a:lnTo>
                    <a:pt x="9540" y="5904"/>
                  </a:lnTo>
                  <a:lnTo>
                    <a:pt x="9537" y="5904"/>
                  </a:lnTo>
                  <a:lnTo>
                    <a:pt x="9531" y="5898"/>
                  </a:lnTo>
                  <a:lnTo>
                    <a:pt x="9531" y="5894"/>
                  </a:lnTo>
                  <a:lnTo>
                    <a:pt x="9528" y="5892"/>
                  </a:lnTo>
                  <a:lnTo>
                    <a:pt x="9528" y="5889"/>
                  </a:lnTo>
                  <a:lnTo>
                    <a:pt x="9519" y="5882"/>
                  </a:lnTo>
                  <a:lnTo>
                    <a:pt x="9512" y="5876"/>
                  </a:lnTo>
                  <a:lnTo>
                    <a:pt x="9507" y="5873"/>
                  </a:lnTo>
                  <a:lnTo>
                    <a:pt x="9504" y="5873"/>
                  </a:lnTo>
                  <a:lnTo>
                    <a:pt x="9500" y="5876"/>
                  </a:lnTo>
                  <a:lnTo>
                    <a:pt x="9495" y="5876"/>
                  </a:lnTo>
                  <a:lnTo>
                    <a:pt x="9491" y="5873"/>
                  </a:lnTo>
                  <a:lnTo>
                    <a:pt x="9488" y="5873"/>
                  </a:lnTo>
                  <a:lnTo>
                    <a:pt x="9481" y="5866"/>
                  </a:lnTo>
                  <a:lnTo>
                    <a:pt x="9479" y="5861"/>
                  </a:lnTo>
                  <a:lnTo>
                    <a:pt x="9479" y="5857"/>
                  </a:lnTo>
                  <a:lnTo>
                    <a:pt x="9476" y="5854"/>
                  </a:lnTo>
                  <a:lnTo>
                    <a:pt x="9469" y="5845"/>
                  </a:lnTo>
                  <a:lnTo>
                    <a:pt x="9467" y="5838"/>
                  </a:lnTo>
                  <a:lnTo>
                    <a:pt x="9460" y="5833"/>
                  </a:lnTo>
                  <a:lnTo>
                    <a:pt x="9460" y="5820"/>
                  </a:lnTo>
                  <a:lnTo>
                    <a:pt x="9463" y="5817"/>
                  </a:lnTo>
                  <a:lnTo>
                    <a:pt x="9463" y="5814"/>
                  </a:lnTo>
                  <a:lnTo>
                    <a:pt x="9460" y="5810"/>
                  </a:lnTo>
                  <a:lnTo>
                    <a:pt x="9457" y="5805"/>
                  </a:lnTo>
                  <a:lnTo>
                    <a:pt x="9457" y="5801"/>
                  </a:lnTo>
                  <a:lnTo>
                    <a:pt x="9460" y="5801"/>
                  </a:lnTo>
                  <a:lnTo>
                    <a:pt x="9460" y="5796"/>
                  </a:lnTo>
                  <a:lnTo>
                    <a:pt x="9467" y="5792"/>
                  </a:lnTo>
                  <a:lnTo>
                    <a:pt x="9469" y="5792"/>
                  </a:lnTo>
                  <a:lnTo>
                    <a:pt x="9472" y="5789"/>
                  </a:lnTo>
                  <a:lnTo>
                    <a:pt x="9476" y="5789"/>
                  </a:lnTo>
                  <a:lnTo>
                    <a:pt x="9476" y="5783"/>
                  </a:lnTo>
                  <a:lnTo>
                    <a:pt x="9479" y="5773"/>
                  </a:lnTo>
                  <a:lnTo>
                    <a:pt x="9479" y="5771"/>
                  </a:lnTo>
                  <a:lnTo>
                    <a:pt x="9469" y="5771"/>
                  </a:lnTo>
                  <a:lnTo>
                    <a:pt x="9467" y="5768"/>
                  </a:lnTo>
                  <a:lnTo>
                    <a:pt x="9467" y="5764"/>
                  </a:lnTo>
                  <a:lnTo>
                    <a:pt x="9463" y="5761"/>
                  </a:lnTo>
                  <a:lnTo>
                    <a:pt x="9463" y="5759"/>
                  </a:lnTo>
                  <a:lnTo>
                    <a:pt x="9460" y="5759"/>
                  </a:lnTo>
                  <a:lnTo>
                    <a:pt x="9453" y="5745"/>
                  </a:lnTo>
                  <a:lnTo>
                    <a:pt x="9453" y="5740"/>
                  </a:lnTo>
                  <a:lnTo>
                    <a:pt x="9451" y="5733"/>
                  </a:lnTo>
                  <a:lnTo>
                    <a:pt x="9451" y="5715"/>
                  </a:lnTo>
                  <a:lnTo>
                    <a:pt x="9448" y="5715"/>
                  </a:lnTo>
                  <a:lnTo>
                    <a:pt x="9448" y="5705"/>
                  </a:lnTo>
                  <a:lnTo>
                    <a:pt x="9451" y="5703"/>
                  </a:lnTo>
                  <a:lnTo>
                    <a:pt x="9451" y="5691"/>
                  </a:lnTo>
                  <a:lnTo>
                    <a:pt x="9453" y="5691"/>
                  </a:lnTo>
                  <a:lnTo>
                    <a:pt x="9453" y="5681"/>
                  </a:lnTo>
                  <a:lnTo>
                    <a:pt x="9457" y="5677"/>
                  </a:lnTo>
                  <a:lnTo>
                    <a:pt x="9463" y="5668"/>
                  </a:lnTo>
                  <a:lnTo>
                    <a:pt x="9467" y="5665"/>
                  </a:lnTo>
                  <a:lnTo>
                    <a:pt x="9469" y="5665"/>
                  </a:lnTo>
                  <a:lnTo>
                    <a:pt x="9476" y="5659"/>
                  </a:lnTo>
                  <a:lnTo>
                    <a:pt x="9476" y="5653"/>
                  </a:lnTo>
                  <a:lnTo>
                    <a:pt x="9479" y="5649"/>
                  </a:lnTo>
                  <a:lnTo>
                    <a:pt x="9481" y="5649"/>
                  </a:lnTo>
                  <a:lnTo>
                    <a:pt x="9481" y="5647"/>
                  </a:lnTo>
                  <a:lnTo>
                    <a:pt x="9495" y="5635"/>
                  </a:lnTo>
                  <a:lnTo>
                    <a:pt x="9488" y="5628"/>
                  </a:lnTo>
                  <a:lnTo>
                    <a:pt x="9485" y="5628"/>
                  </a:lnTo>
                  <a:lnTo>
                    <a:pt x="9479" y="5621"/>
                  </a:lnTo>
                  <a:lnTo>
                    <a:pt x="9476" y="5619"/>
                  </a:lnTo>
                  <a:lnTo>
                    <a:pt x="9476" y="5615"/>
                  </a:lnTo>
                  <a:lnTo>
                    <a:pt x="9472" y="5612"/>
                  </a:lnTo>
                  <a:lnTo>
                    <a:pt x="9472" y="5603"/>
                  </a:lnTo>
                  <a:lnTo>
                    <a:pt x="9469" y="5600"/>
                  </a:lnTo>
                  <a:lnTo>
                    <a:pt x="9467" y="5594"/>
                  </a:lnTo>
                  <a:lnTo>
                    <a:pt x="9463" y="5591"/>
                  </a:lnTo>
                  <a:lnTo>
                    <a:pt x="9463" y="5587"/>
                  </a:lnTo>
                  <a:lnTo>
                    <a:pt x="9467" y="5584"/>
                  </a:lnTo>
                  <a:lnTo>
                    <a:pt x="9472" y="5582"/>
                  </a:lnTo>
                  <a:lnTo>
                    <a:pt x="9488" y="5582"/>
                  </a:lnTo>
                  <a:lnTo>
                    <a:pt x="9495" y="5575"/>
                  </a:lnTo>
                  <a:lnTo>
                    <a:pt x="9497" y="5575"/>
                  </a:lnTo>
                  <a:lnTo>
                    <a:pt x="9504" y="5572"/>
                  </a:lnTo>
                  <a:lnTo>
                    <a:pt x="9512" y="5572"/>
                  </a:lnTo>
                  <a:lnTo>
                    <a:pt x="9521" y="5563"/>
                  </a:lnTo>
                  <a:lnTo>
                    <a:pt x="9528" y="5559"/>
                  </a:lnTo>
                  <a:lnTo>
                    <a:pt x="9531" y="5556"/>
                  </a:lnTo>
                  <a:lnTo>
                    <a:pt x="9547" y="5556"/>
                  </a:lnTo>
                  <a:lnTo>
                    <a:pt x="9549" y="5559"/>
                  </a:lnTo>
                  <a:lnTo>
                    <a:pt x="9553" y="5559"/>
                  </a:lnTo>
                  <a:lnTo>
                    <a:pt x="9556" y="5563"/>
                  </a:lnTo>
                  <a:lnTo>
                    <a:pt x="9559" y="5563"/>
                  </a:lnTo>
                  <a:lnTo>
                    <a:pt x="9565" y="5556"/>
                  </a:lnTo>
                  <a:lnTo>
                    <a:pt x="9565" y="5554"/>
                  </a:lnTo>
                  <a:lnTo>
                    <a:pt x="9572" y="5547"/>
                  </a:lnTo>
                  <a:lnTo>
                    <a:pt x="9572" y="5544"/>
                  </a:lnTo>
                  <a:lnTo>
                    <a:pt x="9584" y="5544"/>
                  </a:lnTo>
                  <a:lnTo>
                    <a:pt x="9591" y="5538"/>
                  </a:lnTo>
                  <a:lnTo>
                    <a:pt x="9593" y="5531"/>
                  </a:lnTo>
                  <a:lnTo>
                    <a:pt x="9596" y="5531"/>
                  </a:lnTo>
                  <a:lnTo>
                    <a:pt x="9600" y="5528"/>
                  </a:lnTo>
                  <a:lnTo>
                    <a:pt x="9605" y="5526"/>
                  </a:lnTo>
                  <a:lnTo>
                    <a:pt x="9615" y="5516"/>
                  </a:lnTo>
                  <a:lnTo>
                    <a:pt x="9615" y="5512"/>
                  </a:lnTo>
                  <a:lnTo>
                    <a:pt x="9628" y="5510"/>
                  </a:lnTo>
                  <a:lnTo>
                    <a:pt x="9637" y="5507"/>
                  </a:lnTo>
                  <a:lnTo>
                    <a:pt x="9646" y="5498"/>
                  </a:lnTo>
                  <a:lnTo>
                    <a:pt x="9646" y="5494"/>
                  </a:lnTo>
                  <a:lnTo>
                    <a:pt x="9652" y="5488"/>
                  </a:lnTo>
                  <a:lnTo>
                    <a:pt x="9652" y="5484"/>
                  </a:lnTo>
                  <a:lnTo>
                    <a:pt x="9656" y="5482"/>
                  </a:lnTo>
                  <a:lnTo>
                    <a:pt x="9656" y="5479"/>
                  </a:lnTo>
                  <a:lnTo>
                    <a:pt x="9658" y="5475"/>
                  </a:lnTo>
                  <a:lnTo>
                    <a:pt x="9661" y="5472"/>
                  </a:lnTo>
                  <a:lnTo>
                    <a:pt x="9670" y="5472"/>
                  </a:lnTo>
                  <a:lnTo>
                    <a:pt x="9674" y="5479"/>
                  </a:lnTo>
                  <a:lnTo>
                    <a:pt x="9674" y="5482"/>
                  </a:lnTo>
                  <a:lnTo>
                    <a:pt x="9677" y="5484"/>
                  </a:lnTo>
                  <a:lnTo>
                    <a:pt x="9680" y="5484"/>
                  </a:lnTo>
                  <a:lnTo>
                    <a:pt x="9684" y="5488"/>
                  </a:lnTo>
                  <a:lnTo>
                    <a:pt x="9689" y="5488"/>
                  </a:lnTo>
                  <a:lnTo>
                    <a:pt x="9693" y="5484"/>
                  </a:lnTo>
                  <a:lnTo>
                    <a:pt x="9698" y="5482"/>
                  </a:lnTo>
                  <a:lnTo>
                    <a:pt x="9712" y="5470"/>
                  </a:lnTo>
                  <a:lnTo>
                    <a:pt x="9712" y="5466"/>
                  </a:lnTo>
                  <a:lnTo>
                    <a:pt x="9717" y="5466"/>
                  </a:lnTo>
                  <a:lnTo>
                    <a:pt x="9721" y="5463"/>
                  </a:lnTo>
                  <a:lnTo>
                    <a:pt x="9721" y="5447"/>
                  </a:lnTo>
                  <a:lnTo>
                    <a:pt x="9730" y="5438"/>
                  </a:lnTo>
                  <a:lnTo>
                    <a:pt x="9736" y="5435"/>
                  </a:lnTo>
                  <a:lnTo>
                    <a:pt x="9742" y="5428"/>
                  </a:lnTo>
                  <a:lnTo>
                    <a:pt x="9742" y="5414"/>
                  </a:lnTo>
                  <a:lnTo>
                    <a:pt x="9745" y="5411"/>
                  </a:lnTo>
                  <a:lnTo>
                    <a:pt x="9740" y="5405"/>
                  </a:lnTo>
                  <a:lnTo>
                    <a:pt x="9740" y="5402"/>
                  </a:lnTo>
                  <a:lnTo>
                    <a:pt x="9736" y="5402"/>
                  </a:lnTo>
                  <a:lnTo>
                    <a:pt x="9736" y="5398"/>
                  </a:lnTo>
                  <a:lnTo>
                    <a:pt x="9742" y="5398"/>
                  </a:lnTo>
                  <a:lnTo>
                    <a:pt x="9742" y="5395"/>
                  </a:lnTo>
                  <a:lnTo>
                    <a:pt x="9745" y="5393"/>
                  </a:lnTo>
                  <a:lnTo>
                    <a:pt x="9749" y="5393"/>
                  </a:lnTo>
                  <a:lnTo>
                    <a:pt x="9749" y="5389"/>
                  </a:lnTo>
                  <a:lnTo>
                    <a:pt x="9752" y="5386"/>
                  </a:lnTo>
                  <a:lnTo>
                    <a:pt x="9752" y="5383"/>
                  </a:lnTo>
                  <a:lnTo>
                    <a:pt x="9754" y="5377"/>
                  </a:lnTo>
                  <a:lnTo>
                    <a:pt x="9758" y="5377"/>
                  </a:lnTo>
                  <a:lnTo>
                    <a:pt x="9761" y="5374"/>
                  </a:lnTo>
                  <a:lnTo>
                    <a:pt x="9761" y="5367"/>
                  </a:lnTo>
                  <a:lnTo>
                    <a:pt x="9768" y="5367"/>
                  </a:lnTo>
                  <a:lnTo>
                    <a:pt x="9770" y="5361"/>
                  </a:lnTo>
                  <a:lnTo>
                    <a:pt x="9782" y="5361"/>
                  </a:lnTo>
                  <a:lnTo>
                    <a:pt x="9782" y="5358"/>
                  </a:lnTo>
                  <a:lnTo>
                    <a:pt x="9786" y="5355"/>
                  </a:lnTo>
                  <a:lnTo>
                    <a:pt x="9789" y="5355"/>
                  </a:lnTo>
                  <a:lnTo>
                    <a:pt x="9789" y="5349"/>
                  </a:lnTo>
                  <a:lnTo>
                    <a:pt x="9792" y="5346"/>
                  </a:lnTo>
                  <a:lnTo>
                    <a:pt x="9804" y="5339"/>
                  </a:lnTo>
                  <a:lnTo>
                    <a:pt x="9810" y="5342"/>
                  </a:lnTo>
                  <a:lnTo>
                    <a:pt x="9813" y="5342"/>
                  </a:lnTo>
                  <a:lnTo>
                    <a:pt x="9819" y="5339"/>
                  </a:lnTo>
                  <a:lnTo>
                    <a:pt x="9831" y="5339"/>
                  </a:lnTo>
                  <a:lnTo>
                    <a:pt x="9831" y="5337"/>
                  </a:lnTo>
                  <a:lnTo>
                    <a:pt x="9835" y="5337"/>
                  </a:lnTo>
                  <a:lnTo>
                    <a:pt x="9835" y="5339"/>
                  </a:lnTo>
                  <a:lnTo>
                    <a:pt x="9838" y="5339"/>
                  </a:lnTo>
                  <a:lnTo>
                    <a:pt x="9838" y="5342"/>
                  </a:lnTo>
                  <a:lnTo>
                    <a:pt x="9847" y="5342"/>
                  </a:lnTo>
                  <a:lnTo>
                    <a:pt x="9850" y="5346"/>
                  </a:lnTo>
                  <a:lnTo>
                    <a:pt x="9850" y="5339"/>
                  </a:lnTo>
                  <a:lnTo>
                    <a:pt x="9854" y="5339"/>
                  </a:lnTo>
                  <a:lnTo>
                    <a:pt x="9854" y="5330"/>
                  </a:lnTo>
                  <a:lnTo>
                    <a:pt x="9850" y="5330"/>
                  </a:lnTo>
                  <a:lnTo>
                    <a:pt x="9854" y="5323"/>
                  </a:lnTo>
                  <a:lnTo>
                    <a:pt x="9857" y="5321"/>
                  </a:lnTo>
                  <a:lnTo>
                    <a:pt x="9850" y="5314"/>
                  </a:lnTo>
                  <a:lnTo>
                    <a:pt x="9845" y="5314"/>
                  </a:lnTo>
                  <a:lnTo>
                    <a:pt x="9841" y="5311"/>
                  </a:lnTo>
                  <a:lnTo>
                    <a:pt x="9841" y="5309"/>
                  </a:lnTo>
                  <a:lnTo>
                    <a:pt x="9838" y="5305"/>
                  </a:lnTo>
                  <a:lnTo>
                    <a:pt x="9838" y="5302"/>
                  </a:lnTo>
                  <a:lnTo>
                    <a:pt x="9835" y="5302"/>
                  </a:lnTo>
                  <a:lnTo>
                    <a:pt x="9835" y="5293"/>
                  </a:lnTo>
                  <a:lnTo>
                    <a:pt x="9831" y="5290"/>
                  </a:lnTo>
                  <a:lnTo>
                    <a:pt x="9831" y="5281"/>
                  </a:lnTo>
                  <a:lnTo>
                    <a:pt x="9822" y="5271"/>
                  </a:lnTo>
                  <a:lnTo>
                    <a:pt x="9822" y="5262"/>
                  </a:lnTo>
                  <a:lnTo>
                    <a:pt x="9826" y="5258"/>
                  </a:lnTo>
                  <a:lnTo>
                    <a:pt x="9829" y="5258"/>
                  </a:lnTo>
                  <a:lnTo>
                    <a:pt x="9831" y="5255"/>
                  </a:lnTo>
                  <a:lnTo>
                    <a:pt x="9831" y="5228"/>
                  </a:lnTo>
                  <a:lnTo>
                    <a:pt x="9835" y="5228"/>
                  </a:lnTo>
                  <a:lnTo>
                    <a:pt x="9835" y="5206"/>
                  </a:lnTo>
                  <a:lnTo>
                    <a:pt x="9838" y="5202"/>
                  </a:lnTo>
                  <a:lnTo>
                    <a:pt x="9845" y="5202"/>
                  </a:lnTo>
                  <a:lnTo>
                    <a:pt x="9847" y="5200"/>
                  </a:lnTo>
                  <a:lnTo>
                    <a:pt x="9850" y="5200"/>
                  </a:lnTo>
                  <a:lnTo>
                    <a:pt x="9854" y="5197"/>
                  </a:lnTo>
                  <a:lnTo>
                    <a:pt x="9859" y="5188"/>
                  </a:lnTo>
                  <a:lnTo>
                    <a:pt x="9878" y="5169"/>
                  </a:lnTo>
                  <a:lnTo>
                    <a:pt x="9875" y="5165"/>
                  </a:lnTo>
                  <a:lnTo>
                    <a:pt x="9875" y="5162"/>
                  </a:lnTo>
                  <a:lnTo>
                    <a:pt x="9873" y="5160"/>
                  </a:lnTo>
                  <a:lnTo>
                    <a:pt x="9873" y="5146"/>
                  </a:lnTo>
                  <a:lnTo>
                    <a:pt x="9875" y="5146"/>
                  </a:lnTo>
                  <a:lnTo>
                    <a:pt x="9878" y="5150"/>
                  </a:lnTo>
                  <a:lnTo>
                    <a:pt x="9885" y="5150"/>
                  </a:lnTo>
                  <a:lnTo>
                    <a:pt x="9887" y="5146"/>
                  </a:lnTo>
                  <a:lnTo>
                    <a:pt x="9894" y="5146"/>
                  </a:lnTo>
                  <a:lnTo>
                    <a:pt x="9894" y="5144"/>
                  </a:lnTo>
                  <a:lnTo>
                    <a:pt x="9897" y="5141"/>
                  </a:lnTo>
                  <a:lnTo>
                    <a:pt x="9903" y="5141"/>
                  </a:lnTo>
                  <a:lnTo>
                    <a:pt x="9910" y="5134"/>
                  </a:lnTo>
                  <a:lnTo>
                    <a:pt x="9913" y="5128"/>
                  </a:lnTo>
                  <a:lnTo>
                    <a:pt x="9915" y="5128"/>
                  </a:lnTo>
                  <a:lnTo>
                    <a:pt x="9915" y="5116"/>
                  </a:lnTo>
                  <a:lnTo>
                    <a:pt x="9919" y="5116"/>
                  </a:lnTo>
                  <a:lnTo>
                    <a:pt x="9922" y="5113"/>
                  </a:lnTo>
                  <a:lnTo>
                    <a:pt x="9925" y="5113"/>
                  </a:lnTo>
                  <a:lnTo>
                    <a:pt x="9925" y="5106"/>
                  </a:lnTo>
                  <a:lnTo>
                    <a:pt x="9929" y="5101"/>
                  </a:lnTo>
                  <a:lnTo>
                    <a:pt x="9934" y="5097"/>
                  </a:lnTo>
                  <a:lnTo>
                    <a:pt x="9947" y="5097"/>
                  </a:lnTo>
                  <a:lnTo>
                    <a:pt x="9950" y="5094"/>
                  </a:lnTo>
                  <a:lnTo>
                    <a:pt x="9953" y="5094"/>
                  </a:lnTo>
                  <a:lnTo>
                    <a:pt x="9953" y="5092"/>
                  </a:lnTo>
                  <a:lnTo>
                    <a:pt x="9962" y="5092"/>
                  </a:lnTo>
                  <a:lnTo>
                    <a:pt x="9962" y="5082"/>
                  </a:lnTo>
                  <a:lnTo>
                    <a:pt x="9966" y="5078"/>
                  </a:lnTo>
                  <a:lnTo>
                    <a:pt x="9966" y="5066"/>
                  </a:lnTo>
                  <a:lnTo>
                    <a:pt x="9962" y="5066"/>
                  </a:lnTo>
                  <a:lnTo>
                    <a:pt x="9969" y="5060"/>
                  </a:lnTo>
                  <a:lnTo>
                    <a:pt x="9969" y="5057"/>
                  </a:lnTo>
                  <a:lnTo>
                    <a:pt x="9971" y="5055"/>
                  </a:lnTo>
                  <a:lnTo>
                    <a:pt x="9971" y="5051"/>
                  </a:lnTo>
                  <a:lnTo>
                    <a:pt x="9975" y="5051"/>
                  </a:lnTo>
                  <a:lnTo>
                    <a:pt x="9975" y="5036"/>
                  </a:lnTo>
                  <a:lnTo>
                    <a:pt x="9981" y="5032"/>
                  </a:lnTo>
                  <a:lnTo>
                    <a:pt x="9985" y="5032"/>
                  </a:lnTo>
                  <a:lnTo>
                    <a:pt x="9985" y="5029"/>
                  </a:lnTo>
                  <a:lnTo>
                    <a:pt x="9990" y="5023"/>
                  </a:lnTo>
                  <a:lnTo>
                    <a:pt x="9994" y="5023"/>
                  </a:lnTo>
                  <a:lnTo>
                    <a:pt x="10003" y="5013"/>
                  </a:lnTo>
                  <a:lnTo>
                    <a:pt x="9999" y="5008"/>
                  </a:lnTo>
                  <a:lnTo>
                    <a:pt x="9999" y="5004"/>
                  </a:lnTo>
                  <a:lnTo>
                    <a:pt x="10003" y="5004"/>
                  </a:lnTo>
                  <a:lnTo>
                    <a:pt x="10003" y="5001"/>
                  </a:lnTo>
                  <a:lnTo>
                    <a:pt x="10006" y="4995"/>
                  </a:lnTo>
                  <a:lnTo>
                    <a:pt x="10006" y="4980"/>
                  </a:lnTo>
                  <a:lnTo>
                    <a:pt x="10008" y="4967"/>
                  </a:lnTo>
                  <a:lnTo>
                    <a:pt x="10008" y="4957"/>
                  </a:lnTo>
                  <a:lnTo>
                    <a:pt x="10006" y="4952"/>
                  </a:lnTo>
                  <a:lnTo>
                    <a:pt x="10003" y="4948"/>
                  </a:lnTo>
                  <a:lnTo>
                    <a:pt x="10003" y="4929"/>
                  </a:lnTo>
                  <a:lnTo>
                    <a:pt x="10006" y="4927"/>
                  </a:lnTo>
                  <a:lnTo>
                    <a:pt x="10018" y="4927"/>
                  </a:lnTo>
                  <a:lnTo>
                    <a:pt x="10034" y="4920"/>
                  </a:lnTo>
                  <a:lnTo>
                    <a:pt x="10043" y="4920"/>
                  </a:lnTo>
                  <a:lnTo>
                    <a:pt x="10046" y="4917"/>
                  </a:lnTo>
                  <a:lnTo>
                    <a:pt x="10046" y="4915"/>
                  </a:lnTo>
                  <a:lnTo>
                    <a:pt x="10052" y="4908"/>
                  </a:lnTo>
                  <a:lnTo>
                    <a:pt x="10050" y="4899"/>
                  </a:lnTo>
                  <a:lnTo>
                    <a:pt x="10055" y="4887"/>
                  </a:lnTo>
                  <a:lnTo>
                    <a:pt x="10055" y="4877"/>
                  </a:lnTo>
                  <a:lnTo>
                    <a:pt x="10071" y="4864"/>
                  </a:lnTo>
                  <a:lnTo>
                    <a:pt x="10078" y="4862"/>
                  </a:lnTo>
                  <a:lnTo>
                    <a:pt x="10080" y="4858"/>
                  </a:lnTo>
                  <a:lnTo>
                    <a:pt x="10080" y="4852"/>
                  </a:lnTo>
                  <a:lnTo>
                    <a:pt x="10083" y="4852"/>
                  </a:lnTo>
                  <a:lnTo>
                    <a:pt x="10090" y="4848"/>
                  </a:lnTo>
                  <a:lnTo>
                    <a:pt x="10099" y="4839"/>
                  </a:lnTo>
                  <a:lnTo>
                    <a:pt x="10102" y="4827"/>
                  </a:lnTo>
                  <a:lnTo>
                    <a:pt x="10104" y="4824"/>
                  </a:lnTo>
                  <a:lnTo>
                    <a:pt x="10108" y="4824"/>
                  </a:lnTo>
                  <a:lnTo>
                    <a:pt x="10114" y="4818"/>
                  </a:lnTo>
                  <a:lnTo>
                    <a:pt x="10114" y="4806"/>
                  </a:lnTo>
                  <a:lnTo>
                    <a:pt x="10118" y="4803"/>
                  </a:lnTo>
                  <a:lnTo>
                    <a:pt x="10120" y="4799"/>
                  </a:lnTo>
                  <a:lnTo>
                    <a:pt x="10127" y="4794"/>
                  </a:lnTo>
                  <a:lnTo>
                    <a:pt x="10134" y="4790"/>
                  </a:lnTo>
                  <a:lnTo>
                    <a:pt x="10136" y="4787"/>
                  </a:lnTo>
                  <a:lnTo>
                    <a:pt x="10143" y="4784"/>
                  </a:lnTo>
                  <a:lnTo>
                    <a:pt x="10158" y="4768"/>
                  </a:lnTo>
                  <a:lnTo>
                    <a:pt x="10164" y="4766"/>
                  </a:lnTo>
                  <a:lnTo>
                    <a:pt x="10167" y="4762"/>
                  </a:lnTo>
                  <a:lnTo>
                    <a:pt x="10174" y="4759"/>
                  </a:lnTo>
                  <a:lnTo>
                    <a:pt x="10180" y="4752"/>
                  </a:lnTo>
                  <a:lnTo>
                    <a:pt x="10183" y="4752"/>
                  </a:lnTo>
                  <a:lnTo>
                    <a:pt x="10190" y="4747"/>
                  </a:lnTo>
                  <a:lnTo>
                    <a:pt x="10195" y="4743"/>
                  </a:lnTo>
                  <a:lnTo>
                    <a:pt x="10199" y="4738"/>
                  </a:lnTo>
                  <a:lnTo>
                    <a:pt x="10199" y="4731"/>
                  </a:lnTo>
                  <a:lnTo>
                    <a:pt x="10204" y="4724"/>
                  </a:lnTo>
                  <a:lnTo>
                    <a:pt x="10204" y="4722"/>
                  </a:lnTo>
                  <a:lnTo>
                    <a:pt x="10227" y="4700"/>
                  </a:lnTo>
                  <a:lnTo>
                    <a:pt x="10229" y="4694"/>
                  </a:lnTo>
                  <a:lnTo>
                    <a:pt x="10232" y="4682"/>
                  </a:lnTo>
                  <a:lnTo>
                    <a:pt x="10232" y="4678"/>
                  </a:lnTo>
                  <a:lnTo>
                    <a:pt x="10245" y="4673"/>
                  </a:lnTo>
                  <a:lnTo>
                    <a:pt x="10251" y="4673"/>
                  </a:lnTo>
                  <a:lnTo>
                    <a:pt x="10255" y="4669"/>
                  </a:lnTo>
                  <a:lnTo>
                    <a:pt x="10273" y="4659"/>
                  </a:lnTo>
                  <a:lnTo>
                    <a:pt x="10276" y="4659"/>
                  </a:lnTo>
                  <a:lnTo>
                    <a:pt x="10276" y="4654"/>
                  </a:lnTo>
                  <a:lnTo>
                    <a:pt x="10279" y="4654"/>
                  </a:lnTo>
                  <a:lnTo>
                    <a:pt x="10285" y="4650"/>
                  </a:lnTo>
                  <a:lnTo>
                    <a:pt x="10285" y="4645"/>
                  </a:lnTo>
                  <a:lnTo>
                    <a:pt x="10288" y="4638"/>
                  </a:lnTo>
                  <a:lnTo>
                    <a:pt x="10301" y="4626"/>
                  </a:lnTo>
                  <a:lnTo>
                    <a:pt x="10301" y="4622"/>
                  </a:lnTo>
                  <a:lnTo>
                    <a:pt x="10304" y="4619"/>
                  </a:lnTo>
                  <a:lnTo>
                    <a:pt x="10307" y="4610"/>
                  </a:lnTo>
                  <a:lnTo>
                    <a:pt x="10313" y="4603"/>
                  </a:lnTo>
                  <a:lnTo>
                    <a:pt x="10313" y="4598"/>
                  </a:lnTo>
                  <a:lnTo>
                    <a:pt x="10316" y="4594"/>
                  </a:lnTo>
                  <a:lnTo>
                    <a:pt x="10323" y="4594"/>
                  </a:lnTo>
                  <a:lnTo>
                    <a:pt x="10325" y="4589"/>
                  </a:lnTo>
                  <a:lnTo>
                    <a:pt x="10332" y="4582"/>
                  </a:lnTo>
                  <a:lnTo>
                    <a:pt x="10344" y="4582"/>
                  </a:lnTo>
                  <a:lnTo>
                    <a:pt x="10351" y="4575"/>
                  </a:lnTo>
                  <a:lnTo>
                    <a:pt x="10351" y="4573"/>
                  </a:lnTo>
                  <a:lnTo>
                    <a:pt x="10357" y="4566"/>
                  </a:lnTo>
                  <a:lnTo>
                    <a:pt x="10376" y="4566"/>
                  </a:lnTo>
                  <a:lnTo>
                    <a:pt x="10381" y="4563"/>
                  </a:lnTo>
                  <a:lnTo>
                    <a:pt x="10385" y="4561"/>
                  </a:lnTo>
                  <a:lnTo>
                    <a:pt x="10390" y="4557"/>
                  </a:lnTo>
                  <a:lnTo>
                    <a:pt x="10400" y="4557"/>
                  </a:lnTo>
                  <a:lnTo>
                    <a:pt x="10409" y="4547"/>
                  </a:lnTo>
                  <a:lnTo>
                    <a:pt x="10416" y="4545"/>
                  </a:lnTo>
                  <a:lnTo>
                    <a:pt x="10416" y="4542"/>
                  </a:lnTo>
                  <a:lnTo>
                    <a:pt x="10412" y="4538"/>
                  </a:lnTo>
                  <a:lnTo>
                    <a:pt x="10412" y="4535"/>
                  </a:lnTo>
                  <a:lnTo>
                    <a:pt x="10409" y="4533"/>
                  </a:lnTo>
                  <a:lnTo>
                    <a:pt x="10412" y="4530"/>
                  </a:lnTo>
                  <a:lnTo>
                    <a:pt x="10412" y="4526"/>
                  </a:lnTo>
                  <a:lnTo>
                    <a:pt x="10409" y="4526"/>
                  </a:lnTo>
                  <a:lnTo>
                    <a:pt x="10409" y="4523"/>
                  </a:lnTo>
                  <a:lnTo>
                    <a:pt x="10397" y="4511"/>
                  </a:lnTo>
                  <a:lnTo>
                    <a:pt x="10397" y="4507"/>
                  </a:lnTo>
                  <a:lnTo>
                    <a:pt x="10400" y="4507"/>
                  </a:lnTo>
                  <a:lnTo>
                    <a:pt x="10400" y="4502"/>
                  </a:lnTo>
                  <a:lnTo>
                    <a:pt x="10393" y="4496"/>
                  </a:lnTo>
                  <a:lnTo>
                    <a:pt x="10393" y="4493"/>
                  </a:lnTo>
                  <a:lnTo>
                    <a:pt x="10390" y="4489"/>
                  </a:lnTo>
                  <a:lnTo>
                    <a:pt x="10390" y="4486"/>
                  </a:lnTo>
                  <a:lnTo>
                    <a:pt x="10388" y="4484"/>
                  </a:lnTo>
                  <a:lnTo>
                    <a:pt x="10388" y="4480"/>
                  </a:lnTo>
                  <a:lnTo>
                    <a:pt x="10385" y="4480"/>
                  </a:lnTo>
                  <a:lnTo>
                    <a:pt x="10381" y="4477"/>
                  </a:lnTo>
                  <a:lnTo>
                    <a:pt x="10381" y="4474"/>
                  </a:lnTo>
                  <a:lnTo>
                    <a:pt x="10376" y="4470"/>
                  </a:lnTo>
                  <a:lnTo>
                    <a:pt x="10369" y="4465"/>
                  </a:lnTo>
                  <a:lnTo>
                    <a:pt x="10357" y="4465"/>
                  </a:lnTo>
                  <a:lnTo>
                    <a:pt x="10353" y="4461"/>
                  </a:lnTo>
                  <a:lnTo>
                    <a:pt x="10351" y="4456"/>
                  </a:lnTo>
                  <a:lnTo>
                    <a:pt x="10348" y="4452"/>
                  </a:lnTo>
                  <a:lnTo>
                    <a:pt x="10348" y="4449"/>
                  </a:lnTo>
                  <a:lnTo>
                    <a:pt x="10344" y="4446"/>
                  </a:lnTo>
                  <a:lnTo>
                    <a:pt x="10344" y="4440"/>
                  </a:lnTo>
                  <a:lnTo>
                    <a:pt x="10339" y="4433"/>
                  </a:lnTo>
                  <a:lnTo>
                    <a:pt x="10332" y="4430"/>
                  </a:lnTo>
                  <a:lnTo>
                    <a:pt x="10320" y="4418"/>
                  </a:lnTo>
                  <a:lnTo>
                    <a:pt x="10320" y="4414"/>
                  </a:lnTo>
                  <a:lnTo>
                    <a:pt x="10313" y="4409"/>
                  </a:lnTo>
                  <a:lnTo>
                    <a:pt x="10311" y="4409"/>
                  </a:lnTo>
                  <a:lnTo>
                    <a:pt x="10307" y="4400"/>
                  </a:lnTo>
                  <a:lnTo>
                    <a:pt x="10307" y="4396"/>
                  </a:lnTo>
                  <a:lnTo>
                    <a:pt x="10301" y="4393"/>
                  </a:lnTo>
                  <a:lnTo>
                    <a:pt x="10304" y="4390"/>
                  </a:lnTo>
                  <a:lnTo>
                    <a:pt x="10304" y="4381"/>
                  </a:lnTo>
                  <a:lnTo>
                    <a:pt x="10301" y="4377"/>
                  </a:lnTo>
                  <a:lnTo>
                    <a:pt x="10301" y="4374"/>
                  </a:lnTo>
                  <a:lnTo>
                    <a:pt x="10295" y="4368"/>
                  </a:lnTo>
                  <a:lnTo>
                    <a:pt x="10292" y="4368"/>
                  </a:lnTo>
                  <a:lnTo>
                    <a:pt x="10288" y="4365"/>
                  </a:lnTo>
                  <a:lnTo>
                    <a:pt x="10285" y="4358"/>
                  </a:lnTo>
                  <a:lnTo>
                    <a:pt x="10285" y="4349"/>
                  </a:lnTo>
                  <a:lnTo>
                    <a:pt x="10283" y="4344"/>
                  </a:lnTo>
                  <a:lnTo>
                    <a:pt x="10285" y="4340"/>
                  </a:lnTo>
                  <a:lnTo>
                    <a:pt x="10285" y="4328"/>
                  </a:lnTo>
                  <a:lnTo>
                    <a:pt x="10279" y="4321"/>
                  </a:lnTo>
                  <a:lnTo>
                    <a:pt x="10276" y="4321"/>
                  </a:lnTo>
                  <a:lnTo>
                    <a:pt x="10273" y="4318"/>
                  </a:lnTo>
                  <a:lnTo>
                    <a:pt x="10267" y="4318"/>
                  </a:lnTo>
                  <a:lnTo>
                    <a:pt x="10264" y="4316"/>
                  </a:lnTo>
                  <a:lnTo>
                    <a:pt x="10257" y="4316"/>
                  </a:lnTo>
                  <a:lnTo>
                    <a:pt x="10255" y="4318"/>
                  </a:lnTo>
                  <a:lnTo>
                    <a:pt x="10251" y="4318"/>
                  </a:lnTo>
                  <a:lnTo>
                    <a:pt x="10245" y="4325"/>
                  </a:lnTo>
                  <a:lnTo>
                    <a:pt x="10245" y="4328"/>
                  </a:lnTo>
                  <a:lnTo>
                    <a:pt x="10241" y="4330"/>
                  </a:lnTo>
                  <a:lnTo>
                    <a:pt x="10232" y="4330"/>
                  </a:lnTo>
                  <a:lnTo>
                    <a:pt x="10223" y="4340"/>
                  </a:lnTo>
                  <a:lnTo>
                    <a:pt x="10220" y="4340"/>
                  </a:lnTo>
                  <a:lnTo>
                    <a:pt x="10220" y="4344"/>
                  </a:lnTo>
                  <a:lnTo>
                    <a:pt x="10211" y="4344"/>
                  </a:lnTo>
                  <a:lnTo>
                    <a:pt x="10208" y="4346"/>
                  </a:lnTo>
                  <a:lnTo>
                    <a:pt x="10201" y="4349"/>
                  </a:lnTo>
                  <a:lnTo>
                    <a:pt x="10199" y="4349"/>
                  </a:lnTo>
                  <a:lnTo>
                    <a:pt x="10199" y="4356"/>
                  </a:lnTo>
                  <a:lnTo>
                    <a:pt x="10183" y="4356"/>
                  </a:lnTo>
                  <a:lnTo>
                    <a:pt x="10180" y="4353"/>
                  </a:lnTo>
                  <a:lnTo>
                    <a:pt x="10162" y="4353"/>
                  </a:lnTo>
                  <a:lnTo>
                    <a:pt x="10162" y="4358"/>
                  </a:lnTo>
                  <a:lnTo>
                    <a:pt x="10148" y="4365"/>
                  </a:lnTo>
                  <a:lnTo>
                    <a:pt x="10146" y="4365"/>
                  </a:lnTo>
                  <a:lnTo>
                    <a:pt x="10143" y="4362"/>
                  </a:lnTo>
                  <a:lnTo>
                    <a:pt x="10120" y="4362"/>
                  </a:lnTo>
                  <a:lnTo>
                    <a:pt x="10114" y="4362"/>
                  </a:lnTo>
                  <a:lnTo>
                    <a:pt x="10114" y="4358"/>
                  </a:lnTo>
                  <a:lnTo>
                    <a:pt x="10111" y="4358"/>
                  </a:lnTo>
                  <a:lnTo>
                    <a:pt x="10111" y="4356"/>
                  </a:lnTo>
                  <a:lnTo>
                    <a:pt x="10108" y="4353"/>
                  </a:lnTo>
                  <a:lnTo>
                    <a:pt x="10108" y="4346"/>
                  </a:lnTo>
                  <a:lnTo>
                    <a:pt x="10104" y="4344"/>
                  </a:lnTo>
                  <a:lnTo>
                    <a:pt x="10104" y="4340"/>
                  </a:lnTo>
                  <a:lnTo>
                    <a:pt x="10108" y="4337"/>
                  </a:lnTo>
                  <a:lnTo>
                    <a:pt x="10108" y="4334"/>
                  </a:lnTo>
                  <a:lnTo>
                    <a:pt x="10104" y="4330"/>
                  </a:lnTo>
                  <a:lnTo>
                    <a:pt x="10102" y="4330"/>
                  </a:lnTo>
                  <a:lnTo>
                    <a:pt x="10099" y="4325"/>
                  </a:lnTo>
                  <a:lnTo>
                    <a:pt x="10092" y="4321"/>
                  </a:lnTo>
                  <a:lnTo>
                    <a:pt x="10090" y="4318"/>
                  </a:lnTo>
                  <a:lnTo>
                    <a:pt x="10083" y="4316"/>
                  </a:lnTo>
                  <a:lnTo>
                    <a:pt x="10074" y="4312"/>
                  </a:lnTo>
                  <a:lnTo>
                    <a:pt x="10071" y="4309"/>
                  </a:lnTo>
                  <a:lnTo>
                    <a:pt x="10062" y="4303"/>
                  </a:lnTo>
                  <a:lnTo>
                    <a:pt x="10059" y="4303"/>
                  </a:lnTo>
                  <a:lnTo>
                    <a:pt x="10052" y="4297"/>
                  </a:lnTo>
                  <a:lnTo>
                    <a:pt x="10052" y="4293"/>
                  </a:lnTo>
                  <a:lnTo>
                    <a:pt x="10050" y="4291"/>
                  </a:lnTo>
                  <a:lnTo>
                    <a:pt x="10043" y="4291"/>
                  </a:lnTo>
                  <a:lnTo>
                    <a:pt x="10040" y="4288"/>
                  </a:lnTo>
                  <a:lnTo>
                    <a:pt x="10034" y="4284"/>
                  </a:lnTo>
                  <a:lnTo>
                    <a:pt x="10031" y="4284"/>
                  </a:lnTo>
                  <a:lnTo>
                    <a:pt x="10022" y="4275"/>
                  </a:lnTo>
                  <a:lnTo>
                    <a:pt x="10018" y="4275"/>
                  </a:lnTo>
                  <a:lnTo>
                    <a:pt x="10012" y="4272"/>
                  </a:lnTo>
                  <a:lnTo>
                    <a:pt x="9997" y="4256"/>
                  </a:lnTo>
                  <a:lnTo>
                    <a:pt x="9997" y="4251"/>
                  </a:lnTo>
                  <a:lnTo>
                    <a:pt x="9994" y="4241"/>
                  </a:lnTo>
                  <a:lnTo>
                    <a:pt x="9997" y="4239"/>
                  </a:lnTo>
                  <a:lnTo>
                    <a:pt x="9997" y="4232"/>
                  </a:lnTo>
                  <a:lnTo>
                    <a:pt x="9999" y="4229"/>
                  </a:lnTo>
                  <a:lnTo>
                    <a:pt x="9999" y="4213"/>
                  </a:lnTo>
                  <a:lnTo>
                    <a:pt x="9997" y="4211"/>
                  </a:lnTo>
                  <a:lnTo>
                    <a:pt x="9997" y="4207"/>
                  </a:lnTo>
                  <a:lnTo>
                    <a:pt x="9985" y="4204"/>
                  </a:lnTo>
                  <a:lnTo>
                    <a:pt x="9981" y="4201"/>
                  </a:lnTo>
                  <a:lnTo>
                    <a:pt x="9975" y="4197"/>
                  </a:lnTo>
                  <a:lnTo>
                    <a:pt x="9971" y="4197"/>
                  </a:lnTo>
                  <a:lnTo>
                    <a:pt x="9969" y="4188"/>
                  </a:lnTo>
                  <a:lnTo>
                    <a:pt x="9966" y="4185"/>
                  </a:lnTo>
                  <a:lnTo>
                    <a:pt x="9966" y="4183"/>
                  </a:lnTo>
                  <a:lnTo>
                    <a:pt x="9962" y="4179"/>
                  </a:lnTo>
                  <a:lnTo>
                    <a:pt x="9959" y="4179"/>
                  </a:lnTo>
                  <a:lnTo>
                    <a:pt x="9953" y="4173"/>
                  </a:lnTo>
                  <a:lnTo>
                    <a:pt x="9947" y="4173"/>
                  </a:lnTo>
                  <a:lnTo>
                    <a:pt x="9943" y="4169"/>
                  </a:lnTo>
                  <a:lnTo>
                    <a:pt x="9929" y="4169"/>
                  </a:lnTo>
                  <a:lnTo>
                    <a:pt x="9919" y="4164"/>
                  </a:lnTo>
                  <a:lnTo>
                    <a:pt x="9915" y="4164"/>
                  </a:lnTo>
                  <a:lnTo>
                    <a:pt x="9906" y="4157"/>
                  </a:lnTo>
                  <a:lnTo>
                    <a:pt x="9903" y="4151"/>
                  </a:lnTo>
                  <a:lnTo>
                    <a:pt x="9903" y="4136"/>
                  </a:lnTo>
                  <a:lnTo>
                    <a:pt x="9901" y="4130"/>
                  </a:lnTo>
                  <a:lnTo>
                    <a:pt x="9897" y="4130"/>
                  </a:lnTo>
                  <a:lnTo>
                    <a:pt x="9897" y="4127"/>
                  </a:lnTo>
                  <a:lnTo>
                    <a:pt x="9894" y="4127"/>
                  </a:lnTo>
                  <a:lnTo>
                    <a:pt x="9891" y="4120"/>
                  </a:lnTo>
                  <a:lnTo>
                    <a:pt x="9875" y="4104"/>
                  </a:lnTo>
                  <a:lnTo>
                    <a:pt x="9873" y="4104"/>
                  </a:lnTo>
                  <a:lnTo>
                    <a:pt x="9873" y="4095"/>
                  </a:lnTo>
                  <a:lnTo>
                    <a:pt x="9869" y="4088"/>
                  </a:lnTo>
                  <a:lnTo>
                    <a:pt x="9869" y="4086"/>
                  </a:lnTo>
                  <a:lnTo>
                    <a:pt x="9863" y="4079"/>
                  </a:lnTo>
                  <a:lnTo>
                    <a:pt x="9863" y="4076"/>
                  </a:lnTo>
                  <a:lnTo>
                    <a:pt x="9859" y="4074"/>
                  </a:lnTo>
                  <a:lnTo>
                    <a:pt x="9859" y="4064"/>
                  </a:lnTo>
                  <a:lnTo>
                    <a:pt x="9863" y="4058"/>
                  </a:lnTo>
                  <a:lnTo>
                    <a:pt x="9866" y="4055"/>
                  </a:lnTo>
                  <a:lnTo>
                    <a:pt x="9869" y="4048"/>
                  </a:lnTo>
                  <a:lnTo>
                    <a:pt x="9873" y="4046"/>
                  </a:lnTo>
                  <a:lnTo>
                    <a:pt x="9873" y="4027"/>
                  </a:lnTo>
                  <a:lnTo>
                    <a:pt x="9859" y="4014"/>
                  </a:lnTo>
                  <a:lnTo>
                    <a:pt x="9859" y="4011"/>
                  </a:lnTo>
                  <a:lnTo>
                    <a:pt x="9857" y="4004"/>
                  </a:lnTo>
                  <a:lnTo>
                    <a:pt x="9854" y="4002"/>
                  </a:lnTo>
                  <a:lnTo>
                    <a:pt x="9854" y="3999"/>
                  </a:lnTo>
                  <a:lnTo>
                    <a:pt x="9850" y="3990"/>
                  </a:lnTo>
                  <a:lnTo>
                    <a:pt x="9847" y="3983"/>
                  </a:lnTo>
                  <a:lnTo>
                    <a:pt x="9847" y="3976"/>
                  </a:lnTo>
                  <a:lnTo>
                    <a:pt x="9850" y="3971"/>
                  </a:lnTo>
                  <a:lnTo>
                    <a:pt x="9854" y="3967"/>
                  </a:lnTo>
                  <a:lnTo>
                    <a:pt x="9854" y="3964"/>
                  </a:lnTo>
                  <a:lnTo>
                    <a:pt x="9857" y="3962"/>
                  </a:lnTo>
                  <a:lnTo>
                    <a:pt x="9857" y="3958"/>
                  </a:lnTo>
                  <a:lnTo>
                    <a:pt x="9850" y="3952"/>
                  </a:lnTo>
                  <a:lnTo>
                    <a:pt x="9850" y="3946"/>
                  </a:lnTo>
                  <a:lnTo>
                    <a:pt x="9847" y="3941"/>
                  </a:lnTo>
                  <a:lnTo>
                    <a:pt x="9850" y="3937"/>
                  </a:lnTo>
                  <a:lnTo>
                    <a:pt x="9850" y="3934"/>
                  </a:lnTo>
                  <a:lnTo>
                    <a:pt x="9847" y="3934"/>
                  </a:lnTo>
                  <a:lnTo>
                    <a:pt x="9841" y="3927"/>
                  </a:lnTo>
                  <a:lnTo>
                    <a:pt x="9838" y="3927"/>
                  </a:lnTo>
                  <a:lnTo>
                    <a:pt x="9838" y="3922"/>
                  </a:lnTo>
                  <a:lnTo>
                    <a:pt x="9841" y="3915"/>
                  </a:lnTo>
                  <a:lnTo>
                    <a:pt x="9841" y="3906"/>
                  </a:lnTo>
                  <a:lnTo>
                    <a:pt x="9847" y="3899"/>
                  </a:lnTo>
                  <a:lnTo>
                    <a:pt x="9847" y="3887"/>
                  </a:lnTo>
                  <a:lnTo>
                    <a:pt x="9850" y="3885"/>
                  </a:lnTo>
                  <a:lnTo>
                    <a:pt x="9850" y="3881"/>
                  </a:lnTo>
                  <a:lnTo>
                    <a:pt x="9857" y="3878"/>
                  </a:lnTo>
                  <a:lnTo>
                    <a:pt x="9863" y="3878"/>
                  </a:lnTo>
                  <a:lnTo>
                    <a:pt x="9866" y="3875"/>
                  </a:lnTo>
                  <a:lnTo>
                    <a:pt x="9869" y="3866"/>
                  </a:lnTo>
                  <a:lnTo>
                    <a:pt x="9869" y="3859"/>
                  </a:lnTo>
                  <a:lnTo>
                    <a:pt x="9873" y="3857"/>
                  </a:lnTo>
                  <a:lnTo>
                    <a:pt x="9873" y="3850"/>
                  </a:lnTo>
                  <a:lnTo>
                    <a:pt x="9878" y="3843"/>
                  </a:lnTo>
                  <a:lnTo>
                    <a:pt x="9885" y="3841"/>
                  </a:lnTo>
                  <a:lnTo>
                    <a:pt x="9894" y="3838"/>
                  </a:lnTo>
                  <a:lnTo>
                    <a:pt x="9910" y="3822"/>
                  </a:lnTo>
                  <a:lnTo>
                    <a:pt x="9913" y="3813"/>
                  </a:lnTo>
                  <a:lnTo>
                    <a:pt x="9913" y="3791"/>
                  </a:lnTo>
                  <a:lnTo>
                    <a:pt x="9915" y="3787"/>
                  </a:lnTo>
                  <a:lnTo>
                    <a:pt x="9915" y="3785"/>
                  </a:lnTo>
                  <a:lnTo>
                    <a:pt x="9913" y="3782"/>
                  </a:lnTo>
                  <a:lnTo>
                    <a:pt x="9913" y="3778"/>
                  </a:lnTo>
                  <a:lnTo>
                    <a:pt x="9915" y="3775"/>
                  </a:lnTo>
                  <a:lnTo>
                    <a:pt x="9919" y="3769"/>
                  </a:lnTo>
                  <a:lnTo>
                    <a:pt x="9919" y="3757"/>
                  </a:lnTo>
                  <a:lnTo>
                    <a:pt x="9925" y="3750"/>
                  </a:lnTo>
                  <a:lnTo>
                    <a:pt x="9929" y="3745"/>
                  </a:lnTo>
                  <a:lnTo>
                    <a:pt x="9929" y="3741"/>
                  </a:lnTo>
                  <a:lnTo>
                    <a:pt x="9925" y="3736"/>
                  </a:lnTo>
                  <a:lnTo>
                    <a:pt x="9925" y="3729"/>
                  </a:lnTo>
                  <a:lnTo>
                    <a:pt x="9922" y="3726"/>
                  </a:lnTo>
                  <a:lnTo>
                    <a:pt x="9922" y="3720"/>
                  </a:lnTo>
                  <a:lnTo>
                    <a:pt x="9915" y="3717"/>
                  </a:lnTo>
                  <a:lnTo>
                    <a:pt x="9915" y="3713"/>
                  </a:lnTo>
                  <a:lnTo>
                    <a:pt x="9913" y="3710"/>
                  </a:lnTo>
                  <a:lnTo>
                    <a:pt x="9915" y="3708"/>
                  </a:lnTo>
                  <a:lnTo>
                    <a:pt x="9915" y="3698"/>
                  </a:lnTo>
                  <a:lnTo>
                    <a:pt x="9922" y="3698"/>
                  </a:lnTo>
                  <a:lnTo>
                    <a:pt x="9925" y="3694"/>
                  </a:lnTo>
                  <a:lnTo>
                    <a:pt x="9925" y="3670"/>
                  </a:lnTo>
                  <a:lnTo>
                    <a:pt x="9929" y="3661"/>
                  </a:lnTo>
                  <a:lnTo>
                    <a:pt x="9934" y="3654"/>
                  </a:lnTo>
                  <a:lnTo>
                    <a:pt x="9938" y="3649"/>
                  </a:lnTo>
                  <a:lnTo>
                    <a:pt x="9941" y="3649"/>
                  </a:lnTo>
                  <a:lnTo>
                    <a:pt x="9941" y="3645"/>
                  </a:lnTo>
                  <a:lnTo>
                    <a:pt x="9938" y="3642"/>
                  </a:lnTo>
                  <a:lnTo>
                    <a:pt x="9934" y="3636"/>
                  </a:lnTo>
                  <a:lnTo>
                    <a:pt x="9938" y="3633"/>
                  </a:lnTo>
                  <a:lnTo>
                    <a:pt x="9931" y="3626"/>
                  </a:lnTo>
                  <a:lnTo>
                    <a:pt x="9931" y="3624"/>
                  </a:lnTo>
                  <a:lnTo>
                    <a:pt x="9929" y="3621"/>
                  </a:lnTo>
                  <a:lnTo>
                    <a:pt x="9925" y="3621"/>
                  </a:lnTo>
                  <a:lnTo>
                    <a:pt x="9922" y="3617"/>
                  </a:lnTo>
                  <a:lnTo>
                    <a:pt x="9915" y="3617"/>
                  </a:lnTo>
                  <a:lnTo>
                    <a:pt x="9913" y="3614"/>
                  </a:lnTo>
                  <a:lnTo>
                    <a:pt x="9906" y="3612"/>
                  </a:lnTo>
                  <a:lnTo>
                    <a:pt x="9903" y="3605"/>
                  </a:lnTo>
                  <a:lnTo>
                    <a:pt x="9903" y="3598"/>
                  </a:lnTo>
                  <a:lnTo>
                    <a:pt x="9913" y="3589"/>
                  </a:lnTo>
                  <a:lnTo>
                    <a:pt x="9915" y="3584"/>
                  </a:lnTo>
                  <a:lnTo>
                    <a:pt x="9915" y="3577"/>
                  </a:lnTo>
                  <a:lnTo>
                    <a:pt x="9919" y="3571"/>
                  </a:lnTo>
                  <a:lnTo>
                    <a:pt x="9919" y="3568"/>
                  </a:lnTo>
                  <a:lnTo>
                    <a:pt x="9922" y="3568"/>
                  </a:lnTo>
                  <a:lnTo>
                    <a:pt x="9925" y="3565"/>
                  </a:lnTo>
                  <a:lnTo>
                    <a:pt x="9925" y="3556"/>
                  </a:lnTo>
                  <a:lnTo>
                    <a:pt x="9931" y="3549"/>
                  </a:lnTo>
                  <a:lnTo>
                    <a:pt x="9934" y="3543"/>
                  </a:lnTo>
                  <a:lnTo>
                    <a:pt x="9934" y="3540"/>
                  </a:lnTo>
                  <a:lnTo>
                    <a:pt x="9931" y="3533"/>
                  </a:lnTo>
                  <a:lnTo>
                    <a:pt x="9925" y="3528"/>
                  </a:lnTo>
                  <a:lnTo>
                    <a:pt x="9922" y="3528"/>
                  </a:lnTo>
                  <a:lnTo>
                    <a:pt x="9919" y="3524"/>
                  </a:lnTo>
                  <a:lnTo>
                    <a:pt x="9919" y="3521"/>
                  </a:lnTo>
                  <a:lnTo>
                    <a:pt x="9910" y="3512"/>
                  </a:lnTo>
                  <a:lnTo>
                    <a:pt x="9910" y="3505"/>
                  </a:lnTo>
                  <a:lnTo>
                    <a:pt x="9913" y="3500"/>
                  </a:lnTo>
                  <a:lnTo>
                    <a:pt x="9913" y="3496"/>
                  </a:lnTo>
                  <a:lnTo>
                    <a:pt x="9915" y="3493"/>
                  </a:lnTo>
                  <a:lnTo>
                    <a:pt x="9919" y="3493"/>
                  </a:lnTo>
                  <a:lnTo>
                    <a:pt x="9925" y="3487"/>
                  </a:lnTo>
                  <a:lnTo>
                    <a:pt x="9929" y="3481"/>
                  </a:lnTo>
                  <a:lnTo>
                    <a:pt x="9934" y="3472"/>
                  </a:lnTo>
                  <a:lnTo>
                    <a:pt x="9938" y="3468"/>
                  </a:lnTo>
                  <a:lnTo>
                    <a:pt x="9938" y="3456"/>
                  </a:lnTo>
                  <a:lnTo>
                    <a:pt x="9931" y="3449"/>
                  </a:lnTo>
                  <a:lnTo>
                    <a:pt x="9931" y="3444"/>
                  </a:lnTo>
                  <a:lnTo>
                    <a:pt x="9943" y="3444"/>
                  </a:lnTo>
                  <a:lnTo>
                    <a:pt x="9953" y="3440"/>
                  </a:lnTo>
                  <a:lnTo>
                    <a:pt x="9959" y="3440"/>
                  </a:lnTo>
                  <a:lnTo>
                    <a:pt x="9966" y="3437"/>
                  </a:lnTo>
                  <a:lnTo>
                    <a:pt x="9975" y="3437"/>
                  </a:lnTo>
                  <a:lnTo>
                    <a:pt x="9981" y="3440"/>
                  </a:lnTo>
                  <a:lnTo>
                    <a:pt x="9985" y="3437"/>
                  </a:lnTo>
                  <a:lnTo>
                    <a:pt x="9985" y="3435"/>
                  </a:lnTo>
                  <a:lnTo>
                    <a:pt x="9987" y="3428"/>
                  </a:lnTo>
                  <a:lnTo>
                    <a:pt x="9987" y="3412"/>
                  </a:lnTo>
                  <a:lnTo>
                    <a:pt x="9990" y="3409"/>
                  </a:lnTo>
                  <a:lnTo>
                    <a:pt x="9987" y="3409"/>
                  </a:lnTo>
                  <a:lnTo>
                    <a:pt x="9985" y="3403"/>
                  </a:lnTo>
                  <a:lnTo>
                    <a:pt x="9978" y="3400"/>
                  </a:lnTo>
                  <a:lnTo>
                    <a:pt x="9975" y="3400"/>
                  </a:lnTo>
                  <a:lnTo>
                    <a:pt x="9981" y="3384"/>
                  </a:lnTo>
                  <a:lnTo>
                    <a:pt x="9981" y="3379"/>
                  </a:lnTo>
                  <a:lnTo>
                    <a:pt x="9978" y="3372"/>
                  </a:lnTo>
                  <a:lnTo>
                    <a:pt x="9978" y="3363"/>
                  </a:lnTo>
                  <a:lnTo>
                    <a:pt x="9985" y="3356"/>
                  </a:lnTo>
                  <a:lnTo>
                    <a:pt x="9985" y="3354"/>
                  </a:lnTo>
                  <a:lnTo>
                    <a:pt x="9981" y="3351"/>
                  </a:lnTo>
                  <a:lnTo>
                    <a:pt x="9981" y="3342"/>
                  </a:lnTo>
                  <a:lnTo>
                    <a:pt x="9985" y="3338"/>
                  </a:lnTo>
                  <a:lnTo>
                    <a:pt x="9985" y="3326"/>
                  </a:lnTo>
                  <a:lnTo>
                    <a:pt x="9981" y="3316"/>
                  </a:lnTo>
                  <a:lnTo>
                    <a:pt x="9981" y="3304"/>
                  </a:lnTo>
                  <a:lnTo>
                    <a:pt x="9978" y="3298"/>
                  </a:lnTo>
                  <a:lnTo>
                    <a:pt x="9975" y="3298"/>
                  </a:lnTo>
                  <a:lnTo>
                    <a:pt x="9975" y="3288"/>
                  </a:lnTo>
                  <a:lnTo>
                    <a:pt x="9978" y="3282"/>
                  </a:lnTo>
                  <a:lnTo>
                    <a:pt x="9978" y="3270"/>
                  </a:lnTo>
                  <a:lnTo>
                    <a:pt x="9981" y="3267"/>
                  </a:lnTo>
                  <a:lnTo>
                    <a:pt x="9985" y="3260"/>
                  </a:lnTo>
                  <a:lnTo>
                    <a:pt x="9987" y="3258"/>
                  </a:lnTo>
                  <a:lnTo>
                    <a:pt x="9987" y="3254"/>
                  </a:lnTo>
                  <a:lnTo>
                    <a:pt x="9990" y="3251"/>
                  </a:lnTo>
                  <a:lnTo>
                    <a:pt x="9997" y="3248"/>
                  </a:lnTo>
                  <a:lnTo>
                    <a:pt x="9997" y="3235"/>
                  </a:lnTo>
                  <a:lnTo>
                    <a:pt x="9994" y="3232"/>
                  </a:lnTo>
                  <a:lnTo>
                    <a:pt x="9994" y="3226"/>
                  </a:lnTo>
                  <a:lnTo>
                    <a:pt x="9997" y="3223"/>
                  </a:lnTo>
                  <a:lnTo>
                    <a:pt x="9997" y="3216"/>
                  </a:lnTo>
                  <a:lnTo>
                    <a:pt x="9987" y="3207"/>
                  </a:lnTo>
                  <a:lnTo>
                    <a:pt x="9987" y="3202"/>
                  </a:lnTo>
                  <a:lnTo>
                    <a:pt x="9999" y="3202"/>
                  </a:lnTo>
                  <a:lnTo>
                    <a:pt x="9999" y="3198"/>
                  </a:lnTo>
                  <a:lnTo>
                    <a:pt x="10003" y="3189"/>
                  </a:lnTo>
                  <a:lnTo>
                    <a:pt x="10012" y="3179"/>
                  </a:lnTo>
                  <a:lnTo>
                    <a:pt x="10018" y="3179"/>
                  </a:lnTo>
                  <a:lnTo>
                    <a:pt x="10024" y="3177"/>
                  </a:lnTo>
                  <a:lnTo>
                    <a:pt x="10024" y="3174"/>
                  </a:lnTo>
                  <a:lnTo>
                    <a:pt x="10040" y="3177"/>
                  </a:lnTo>
                  <a:lnTo>
                    <a:pt x="10043" y="3177"/>
                  </a:lnTo>
                  <a:lnTo>
                    <a:pt x="10050" y="3174"/>
                  </a:lnTo>
                  <a:lnTo>
                    <a:pt x="10071" y="3174"/>
                  </a:lnTo>
                  <a:lnTo>
                    <a:pt x="10078" y="3170"/>
                  </a:lnTo>
                  <a:lnTo>
                    <a:pt x="10087" y="3170"/>
                  </a:lnTo>
                  <a:lnTo>
                    <a:pt x="10095" y="3165"/>
                  </a:lnTo>
                  <a:lnTo>
                    <a:pt x="10102" y="3158"/>
                  </a:lnTo>
                  <a:lnTo>
                    <a:pt x="10108" y="3155"/>
                  </a:lnTo>
                  <a:lnTo>
                    <a:pt x="10114" y="3155"/>
                  </a:lnTo>
                  <a:lnTo>
                    <a:pt x="10114" y="3142"/>
                  </a:lnTo>
                  <a:lnTo>
                    <a:pt x="10119" y="3137"/>
                  </a:lnTo>
                  <a:lnTo>
                    <a:pt x="10118" y="3133"/>
                  </a:lnTo>
                  <a:lnTo>
                    <a:pt x="10118" y="3130"/>
                  </a:lnTo>
                  <a:lnTo>
                    <a:pt x="10119" y="3127"/>
                  </a:lnTo>
                  <a:lnTo>
                    <a:pt x="10119" y="3118"/>
                  </a:lnTo>
                  <a:lnTo>
                    <a:pt x="10120" y="3114"/>
                  </a:lnTo>
                  <a:lnTo>
                    <a:pt x="10127" y="3114"/>
                  </a:lnTo>
                  <a:lnTo>
                    <a:pt x="10136" y="3105"/>
                  </a:lnTo>
                  <a:lnTo>
                    <a:pt x="10143" y="3105"/>
                  </a:lnTo>
                  <a:lnTo>
                    <a:pt x="10143" y="3102"/>
                  </a:lnTo>
                  <a:lnTo>
                    <a:pt x="10148" y="3102"/>
                  </a:lnTo>
                  <a:lnTo>
                    <a:pt x="10155" y="3095"/>
                  </a:lnTo>
                  <a:lnTo>
                    <a:pt x="10162" y="3095"/>
                  </a:lnTo>
                  <a:lnTo>
                    <a:pt x="10162" y="3083"/>
                  </a:lnTo>
                  <a:lnTo>
                    <a:pt x="10164" y="3081"/>
                  </a:lnTo>
                  <a:lnTo>
                    <a:pt x="10164" y="3074"/>
                  </a:lnTo>
                  <a:lnTo>
                    <a:pt x="10167" y="3071"/>
                  </a:lnTo>
                  <a:lnTo>
                    <a:pt x="10171" y="3071"/>
                  </a:lnTo>
                  <a:lnTo>
                    <a:pt x="10174" y="3069"/>
                  </a:lnTo>
                  <a:lnTo>
                    <a:pt x="10171" y="3069"/>
                  </a:lnTo>
                  <a:lnTo>
                    <a:pt x="10171" y="3065"/>
                  </a:lnTo>
                  <a:lnTo>
                    <a:pt x="10167" y="3055"/>
                  </a:lnTo>
                  <a:lnTo>
                    <a:pt x="10164" y="3053"/>
                  </a:lnTo>
                  <a:lnTo>
                    <a:pt x="10162" y="3043"/>
                  </a:lnTo>
                  <a:lnTo>
                    <a:pt x="10139" y="3022"/>
                  </a:lnTo>
                  <a:lnTo>
                    <a:pt x="10139" y="3016"/>
                  </a:lnTo>
                  <a:lnTo>
                    <a:pt x="10143" y="3009"/>
                  </a:lnTo>
                  <a:lnTo>
                    <a:pt x="10148" y="3006"/>
                  </a:lnTo>
                  <a:lnTo>
                    <a:pt x="10155" y="3000"/>
                  </a:lnTo>
                  <a:lnTo>
                    <a:pt x="10155" y="2994"/>
                  </a:lnTo>
                  <a:lnTo>
                    <a:pt x="10158" y="2990"/>
                  </a:lnTo>
                  <a:lnTo>
                    <a:pt x="10158" y="2988"/>
                  </a:lnTo>
                  <a:lnTo>
                    <a:pt x="10164" y="2988"/>
                  </a:lnTo>
                  <a:lnTo>
                    <a:pt x="10167" y="2985"/>
                  </a:lnTo>
                  <a:lnTo>
                    <a:pt x="10167" y="2976"/>
                  </a:lnTo>
                  <a:lnTo>
                    <a:pt x="10164" y="2972"/>
                  </a:lnTo>
                  <a:lnTo>
                    <a:pt x="10164" y="2962"/>
                  </a:lnTo>
                  <a:lnTo>
                    <a:pt x="10167" y="2957"/>
                  </a:lnTo>
                  <a:lnTo>
                    <a:pt x="10164" y="2960"/>
                  </a:lnTo>
                  <a:lnTo>
                    <a:pt x="10152" y="2960"/>
                  </a:lnTo>
                  <a:lnTo>
                    <a:pt x="10146" y="2957"/>
                  </a:lnTo>
                  <a:lnTo>
                    <a:pt x="10143" y="2953"/>
                  </a:lnTo>
                  <a:lnTo>
                    <a:pt x="10143" y="2944"/>
                  </a:lnTo>
                  <a:lnTo>
                    <a:pt x="10139" y="2944"/>
                  </a:lnTo>
                  <a:lnTo>
                    <a:pt x="10136" y="2948"/>
                  </a:lnTo>
                  <a:lnTo>
                    <a:pt x="10130" y="2950"/>
                  </a:lnTo>
                  <a:lnTo>
                    <a:pt x="10124" y="2950"/>
                  </a:lnTo>
                  <a:lnTo>
                    <a:pt x="10124" y="2953"/>
                  </a:lnTo>
                  <a:lnTo>
                    <a:pt x="10114" y="2953"/>
                  </a:lnTo>
                  <a:lnTo>
                    <a:pt x="10111" y="2948"/>
                  </a:lnTo>
                  <a:lnTo>
                    <a:pt x="10080" y="2948"/>
                  </a:lnTo>
                  <a:lnTo>
                    <a:pt x="10078" y="2944"/>
                  </a:lnTo>
                  <a:lnTo>
                    <a:pt x="10074" y="2948"/>
                  </a:lnTo>
                  <a:lnTo>
                    <a:pt x="10071" y="2948"/>
                  </a:lnTo>
                  <a:lnTo>
                    <a:pt x="10071" y="2944"/>
                  </a:lnTo>
                  <a:lnTo>
                    <a:pt x="10074" y="2944"/>
                  </a:lnTo>
                  <a:lnTo>
                    <a:pt x="10074" y="2941"/>
                  </a:lnTo>
                  <a:lnTo>
                    <a:pt x="10071" y="2941"/>
                  </a:lnTo>
                  <a:lnTo>
                    <a:pt x="10071" y="2938"/>
                  </a:lnTo>
                  <a:lnTo>
                    <a:pt x="10074" y="2938"/>
                  </a:lnTo>
                  <a:lnTo>
                    <a:pt x="10078" y="2934"/>
                  </a:lnTo>
                  <a:lnTo>
                    <a:pt x="10078" y="2925"/>
                  </a:lnTo>
                  <a:lnTo>
                    <a:pt x="10080" y="2925"/>
                  </a:lnTo>
                  <a:lnTo>
                    <a:pt x="10080" y="2916"/>
                  </a:lnTo>
                  <a:lnTo>
                    <a:pt x="10074" y="2910"/>
                  </a:lnTo>
                  <a:lnTo>
                    <a:pt x="10078" y="2906"/>
                  </a:lnTo>
                  <a:lnTo>
                    <a:pt x="10078" y="2904"/>
                  </a:lnTo>
                  <a:lnTo>
                    <a:pt x="10074" y="2904"/>
                  </a:lnTo>
                  <a:lnTo>
                    <a:pt x="10074" y="2901"/>
                  </a:lnTo>
                  <a:lnTo>
                    <a:pt x="10078" y="2897"/>
                  </a:lnTo>
                  <a:lnTo>
                    <a:pt x="10078" y="2894"/>
                  </a:lnTo>
                  <a:lnTo>
                    <a:pt x="10080" y="2892"/>
                  </a:lnTo>
                  <a:lnTo>
                    <a:pt x="10080" y="2888"/>
                  </a:lnTo>
                  <a:lnTo>
                    <a:pt x="10078" y="2888"/>
                  </a:lnTo>
                  <a:lnTo>
                    <a:pt x="10078" y="2882"/>
                  </a:lnTo>
                  <a:lnTo>
                    <a:pt x="10074" y="2878"/>
                  </a:lnTo>
                  <a:lnTo>
                    <a:pt x="10074" y="2869"/>
                  </a:lnTo>
                  <a:lnTo>
                    <a:pt x="10078" y="2864"/>
                  </a:lnTo>
                  <a:lnTo>
                    <a:pt x="10083" y="2860"/>
                  </a:lnTo>
                  <a:lnTo>
                    <a:pt x="10087" y="2857"/>
                  </a:lnTo>
                  <a:lnTo>
                    <a:pt x="10087" y="2854"/>
                  </a:lnTo>
                  <a:lnTo>
                    <a:pt x="10124" y="2752"/>
                  </a:lnTo>
                  <a:lnTo>
                    <a:pt x="10130" y="2749"/>
                  </a:lnTo>
                  <a:lnTo>
                    <a:pt x="10134" y="2745"/>
                  </a:lnTo>
                  <a:lnTo>
                    <a:pt x="10134" y="2743"/>
                  </a:lnTo>
                  <a:lnTo>
                    <a:pt x="10139" y="2740"/>
                  </a:lnTo>
                  <a:lnTo>
                    <a:pt x="10139" y="2736"/>
                  </a:lnTo>
                  <a:lnTo>
                    <a:pt x="10143" y="2733"/>
                  </a:lnTo>
                  <a:lnTo>
                    <a:pt x="10152" y="2733"/>
                  </a:lnTo>
                  <a:lnTo>
                    <a:pt x="10162" y="2727"/>
                  </a:lnTo>
                  <a:lnTo>
                    <a:pt x="10164" y="2727"/>
                  </a:lnTo>
                  <a:lnTo>
                    <a:pt x="10171" y="2721"/>
                  </a:lnTo>
                  <a:lnTo>
                    <a:pt x="10171" y="2717"/>
                  </a:lnTo>
                  <a:lnTo>
                    <a:pt x="10174" y="2715"/>
                  </a:lnTo>
                  <a:lnTo>
                    <a:pt x="10174" y="2708"/>
                  </a:lnTo>
                  <a:lnTo>
                    <a:pt x="10176" y="2705"/>
                  </a:lnTo>
                  <a:lnTo>
                    <a:pt x="10180" y="2705"/>
                  </a:lnTo>
                  <a:lnTo>
                    <a:pt x="10180" y="2703"/>
                  </a:lnTo>
                  <a:lnTo>
                    <a:pt x="10174" y="2696"/>
                  </a:lnTo>
                  <a:lnTo>
                    <a:pt x="10167" y="2693"/>
                  </a:lnTo>
                  <a:lnTo>
                    <a:pt x="10164" y="2689"/>
                  </a:lnTo>
                  <a:lnTo>
                    <a:pt x="10164" y="2684"/>
                  </a:lnTo>
                  <a:lnTo>
                    <a:pt x="10158" y="2652"/>
                  </a:lnTo>
                  <a:lnTo>
                    <a:pt x="10158" y="2647"/>
                  </a:lnTo>
                  <a:lnTo>
                    <a:pt x="10155" y="2634"/>
                  </a:lnTo>
                  <a:lnTo>
                    <a:pt x="10155" y="2615"/>
                  </a:lnTo>
                  <a:lnTo>
                    <a:pt x="10152" y="2606"/>
                  </a:lnTo>
                  <a:lnTo>
                    <a:pt x="10152" y="2587"/>
                  </a:lnTo>
                  <a:lnTo>
                    <a:pt x="10155" y="2584"/>
                  </a:lnTo>
                  <a:lnTo>
                    <a:pt x="10155" y="2580"/>
                  </a:lnTo>
                  <a:lnTo>
                    <a:pt x="10158" y="2578"/>
                  </a:lnTo>
                  <a:lnTo>
                    <a:pt x="10158" y="2566"/>
                  </a:lnTo>
                  <a:lnTo>
                    <a:pt x="10162" y="2562"/>
                  </a:lnTo>
                  <a:lnTo>
                    <a:pt x="10162" y="2550"/>
                  </a:lnTo>
                  <a:lnTo>
                    <a:pt x="10158" y="2547"/>
                  </a:lnTo>
                  <a:lnTo>
                    <a:pt x="10158" y="2538"/>
                  </a:lnTo>
                  <a:lnTo>
                    <a:pt x="10164" y="2531"/>
                  </a:lnTo>
                  <a:lnTo>
                    <a:pt x="10164" y="2528"/>
                  </a:lnTo>
                  <a:lnTo>
                    <a:pt x="10167" y="2524"/>
                  </a:lnTo>
                  <a:lnTo>
                    <a:pt x="10167" y="2522"/>
                  </a:lnTo>
                  <a:lnTo>
                    <a:pt x="10171" y="2506"/>
                  </a:lnTo>
                  <a:lnTo>
                    <a:pt x="10171" y="2503"/>
                  </a:lnTo>
                  <a:lnTo>
                    <a:pt x="10162" y="2494"/>
                  </a:lnTo>
                  <a:lnTo>
                    <a:pt x="10162" y="2482"/>
                  </a:lnTo>
                  <a:lnTo>
                    <a:pt x="10164" y="2472"/>
                  </a:lnTo>
                  <a:lnTo>
                    <a:pt x="10162" y="2470"/>
                  </a:lnTo>
                  <a:lnTo>
                    <a:pt x="10162" y="2461"/>
                  </a:lnTo>
                  <a:lnTo>
                    <a:pt x="10158" y="2461"/>
                  </a:lnTo>
                  <a:lnTo>
                    <a:pt x="10158" y="2457"/>
                  </a:lnTo>
                  <a:lnTo>
                    <a:pt x="10152" y="2451"/>
                  </a:lnTo>
                  <a:lnTo>
                    <a:pt x="10146" y="2451"/>
                  </a:lnTo>
                  <a:lnTo>
                    <a:pt x="10134" y="2438"/>
                  </a:lnTo>
                  <a:lnTo>
                    <a:pt x="10134" y="2435"/>
                  </a:lnTo>
                  <a:lnTo>
                    <a:pt x="10134" y="2433"/>
                  </a:lnTo>
                  <a:lnTo>
                    <a:pt x="10136" y="2426"/>
                  </a:lnTo>
                  <a:lnTo>
                    <a:pt x="10136" y="2391"/>
                  </a:lnTo>
                  <a:lnTo>
                    <a:pt x="10134" y="2391"/>
                  </a:lnTo>
                  <a:lnTo>
                    <a:pt x="10130" y="2386"/>
                  </a:lnTo>
                  <a:lnTo>
                    <a:pt x="10127" y="2382"/>
                  </a:lnTo>
                  <a:lnTo>
                    <a:pt x="10124" y="2377"/>
                  </a:lnTo>
                  <a:lnTo>
                    <a:pt x="10120" y="2373"/>
                  </a:lnTo>
                  <a:lnTo>
                    <a:pt x="10120" y="2358"/>
                  </a:lnTo>
                  <a:lnTo>
                    <a:pt x="10124" y="2358"/>
                  </a:lnTo>
                  <a:lnTo>
                    <a:pt x="10127" y="2354"/>
                  </a:lnTo>
                  <a:lnTo>
                    <a:pt x="10130" y="2354"/>
                  </a:lnTo>
                  <a:lnTo>
                    <a:pt x="10130" y="2351"/>
                  </a:lnTo>
                  <a:lnTo>
                    <a:pt x="10134" y="2349"/>
                  </a:lnTo>
                  <a:lnTo>
                    <a:pt x="10134" y="2342"/>
                  </a:lnTo>
                  <a:lnTo>
                    <a:pt x="10139" y="2339"/>
                  </a:lnTo>
                  <a:lnTo>
                    <a:pt x="10143" y="2330"/>
                  </a:lnTo>
                  <a:lnTo>
                    <a:pt x="10143" y="2326"/>
                  </a:lnTo>
                  <a:lnTo>
                    <a:pt x="10146" y="2323"/>
                  </a:lnTo>
                  <a:lnTo>
                    <a:pt x="10146" y="2311"/>
                  </a:lnTo>
                  <a:lnTo>
                    <a:pt x="10148" y="2305"/>
                  </a:lnTo>
                  <a:lnTo>
                    <a:pt x="10148" y="2302"/>
                  </a:lnTo>
                  <a:lnTo>
                    <a:pt x="10146" y="2298"/>
                  </a:lnTo>
                  <a:lnTo>
                    <a:pt x="10148" y="2295"/>
                  </a:lnTo>
                  <a:lnTo>
                    <a:pt x="10167" y="2295"/>
                  </a:lnTo>
                  <a:lnTo>
                    <a:pt x="10167" y="2293"/>
                  </a:lnTo>
                  <a:lnTo>
                    <a:pt x="10174" y="2293"/>
                  </a:lnTo>
                  <a:lnTo>
                    <a:pt x="10174" y="2286"/>
                  </a:lnTo>
                  <a:lnTo>
                    <a:pt x="10176" y="2284"/>
                  </a:lnTo>
                  <a:lnTo>
                    <a:pt x="10176" y="2280"/>
                  </a:lnTo>
                  <a:lnTo>
                    <a:pt x="10183" y="2280"/>
                  </a:lnTo>
                  <a:lnTo>
                    <a:pt x="10186" y="2277"/>
                  </a:lnTo>
                  <a:lnTo>
                    <a:pt x="10190" y="2277"/>
                  </a:lnTo>
                  <a:lnTo>
                    <a:pt x="10190" y="2270"/>
                  </a:lnTo>
                  <a:lnTo>
                    <a:pt x="10192" y="2268"/>
                  </a:lnTo>
                  <a:lnTo>
                    <a:pt x="10190" y="2265"/>
                  </a:lnTo>
                  <a:lnTo>
                    <a:pt x="10190" y="2252"/>
                  </a:lnTo>
                  <a:lnTo>
                    <a:pt x="10195" y="2242"/>
                  </a:lnTo>
                  <a:lnTo>
                    <a:pt x="10201" y="2240"/>
                  </a:lnTo>
                  <a:lnTo>
                    <a:pt x="10201" y="2214"/>
                  </a:lnTo>
                  <a:lnTo>
                    <a:pt x="10204" y="2214"/>
                  </a:lnTo>
                  <a:lnTo>
                    <a:pt x="10208" y="2212"/>
                  </a:lnTo>
                  <a:lnTo>
                    <a:pt x="10208" y="2209"/>
                  </a:lnTo>
                  <a:lnTo>
                    <a:pt x="10211" y="2209"/>
                  </a:lnTo>
                  <a:lnTo>
                    <a:pt x="10213" y="2200"/>
                  </a:lnTo>
                  <a:lnTo>
                    <a:pt x="10217" y="2200"/>
                  </a:lnTo>
                  <a:lnTo>
                    <a:pt x="10220" y="2196"/>
                  </a:lnTo>
                  <a:lnTo>
                    <a:pt x="10220" y="2188"/>
                  </a:lnTo>
                  <a:lnTo>
                    <a:pt x="10208" y="2174"/>
                  </a:lnTo>
                  <a:lnTo>
                    <a:pt x="10204" y="2174"/>
                  </a:lnTo>
                  <a:lnTo>
                    <a:pt x="10204" y="2169"/>
                  </a:lnTo>
                  <a:lnTo>
                    <a:pt x="10201" y="2169"/>
                  </a:lnTo>
                  <a:lnTo>
                    <a:pt x="10201" y="2165"/>
                  </a:lnTo>
                  <a:lnTo>
                    <a:pt x="10217" y="2165"/>
                  </a:lnTo>
                  <a:lnTo>
                    <a:pt x="10223" y="2162"/>
                  </a:lnTo>
                  <a:lnTo>
                    <a:pt x="10227" y="2162"/>
                  </a:lnTo>
                  <a:lnTo>
                    <a:pt x="10236" y="2160"/>
                  </a:lnTo>
                  <a:lnTo>
                    <a:pt x="10251" y="2160"/>
                  </a:lnTo>
                  <a:lnTo>
                    <a:pt x="10255" y="2156"/>
                  </a:lnTo>
                  <a:lnTo>
                    <a:pt x="10260" y="2153"/>
                  </a:lnTo>
                  <a:lnTo>
                    <a:pt x="10264" y="2150"/>
                  </a:lnTo>
                  <a:lnTo>
                    <a:pt x="10267" y="2150"/>
                  </a:lnTo>
                  <a:lnTo>
                    <a:pt x="10273" y="2144"/>
                  </a:lnTo>
                  <a:lnTo>
                    <a:pt x="10279" y="2144"/>
                  </a:lnTo>
                  <a:lnTo>
                    <a:pt x="10285" y="2146"/>
                  </a:lnTo>
                  <a:lnTo>
                    <a:pt x="10292" y="2153"/>
                  </a:lnTo>
                  <a:lnTo>
                    <a:pt x="10295" y="2153"/>
                  </a:lnTo>
                  <a:lnTo>
                    <a:pt x="10297" y="2156"/>
                  </a:lnTo>
                  <a:lnTo>
                    <a:pt x="10311" y="2156"/>
                  </a:lnTo>
                  <a:lnTo>
                    <a:pt x="10316" y="2150"/>
                  </a:lnTo>
                  <a:lnTo>
                    <a:pt x="10323" y="2150"/>
                  </a:lnTo>
                  <a:lnTo>
                    <a:pt x="10325" y="2153"/>
                  </a:lnTo>
                  <a:lnTo>
                    <a:pt x="10325" y="2160"/>
                  </a:lnTo>
                  <a:lnTo>
                    <a:pt x="10329" y="2165"/>
                  </a:lnTo>
                  <a:lnTo>
                    <a:pt x="10335" y="2165"/>
                  </a:lnTo>
                  <a:lnTo>
                    <a:pt x="10339" y="2169"/>
                  </a:lnTo>
                  <a:lnTo>
                    <a:pt x="10348" y="2169"/>
                  </a:lnTo>
                  <a:lnTo>
                    <a:pt x="10357" y="2178"/>
                  </a:lnTo>
                  <a:lnTo>
                    <a:pt x="10360" y="2178"/>
                  </a:lnTo>
                  <a:lnTo>
                    <a:pt x="10363" y="2181"/>
                  </a:lnTo>
                  <a:lnTo>
                    <a:pt x="10363" y="2178"/>
                  </a:lnTo>
                  <a:lnTo>
                    <a:pt x="10367" y="2181"/>
                  </a:lnTo>
                  <a:lnTo>
                    <a:pt x="10372" y="2174"/>
                  </a:lnTo>
                  <a:lnTo>
                    <a:pt x="10378" y="2174"/>
                  </a:lnTo>
                  <a:lnTo>
                    <a:pt x="10378" y="2172"/>
                  </a:lnTo>
                  <a:lnTo>
                    <a:pt x="10400" y="2172"/>
                  </a:lnTo>
                  <a:lnTo>
                    <a:pt x="10406" y="2178"/>
                  </a:lnTo>
                  <a:lnTo>
                    <a:pt x="10406" y="2181"/>
                  </a:lnTo>
                  <a:lnTo>
                    <a:pt x="10412" y="2184"/>
                  </a:lnTo>
                  <a:lnTo>
                    <a:pt x="10412" y="2188"/>
                  </a:lnTo>
                  <a:lnTo>
                    <a:pt x="10416" y="2184"/>
                  </a:lnTo>
                  <a:lnTo>
                    <a:pt x="10418" y="2188"/>
                  </a:lnTo>
                  <a:lnTo>
                    <a:pt x="10421" y="2184"/>
                  </a:lnTo>
                  <a:lnTo>
                    <a:pt x="10425" y="2184"/>
                  </a:lnTo>
                  <a:lnTo>
                    <a:pt x="10425" y="2190"/>
                  </a:lnTo>
                  <a:lnTo>
                    <a:pt x="10428" y="2193"/>
                  </a:lnTo>
                  <a:lnTo>
                    <a:pt x="10430" y="2193"/>
                  </a:lnTo>
                  <a:lnTo>
                    <a:pt x="10430" y="2196"/>
                  </a:lnTo>
                  <a:lnTo>
                    <a:pt x="10437" y="2200"/>
                  </a:lnTo>
                  <a:lnTo>
                    <a:pt x="10437" y="2205"/>
                  </a:lnTo>
                  <a:lnTo>
                    <a:pt x="10440" y="2209"/>
                  </a:lnTo>
                  <a:lnTo>
                    <a:pt x="10456" y="2209"/>
                  </a:lnTo>
                  <a:lnTo>
                    <a:pt x="10456" y="2212"/>
                  </a:lnTo>
                  <a:lnTo>
                    <a:pt x="10462" y="2218"/>
                  </a:lnTo>
                  <a:lnTo>
                    <a:pt x="10465" y="2218"/>
                  </a:lnTo>
                  <a:lnTo>
                    <a:pt x="10468" y="2221"/>
                  </a:lnTo>
                  <a:lnTo>
                    <a:pt x="10472" y="2221"/>
                  </a:lnTo>
                  <a:lnTo>
                    <a:pt x="10477" y="2228"/>
                  </a:lnTo>
                  <a:lnTo>
                    <a:pt x="10486" y="2228"/>
                  </a:lnTo>
                  <a:lnTo>
                    <a:pt x="10486" y="2230"/>
                  </a:lnTo>
                  <a:lnTo>
                    <a:pt x="10493" y="2228"/>
                  </a:lnTo>
                  <a:lnTo>
                    <a:pt x="10496" y="2228"/>
                  </a:lnTo>
                  <a:lnTo>
                    <a:pt x="10502" y="2224"/>
                  </a:lnTo>
                  <a:lnTo>
                    <a:pt x="10505" y="2224"/>
                  </a:lnTo>
                  <a:lnTo>
                    <a:pt x="10505" y="2218"/>
                  </a:lnTo>
                  <a:lnTo>
                    <a:pt x="10509" y="2214"/>
                  </a:lnTo>
                  <a:lnTo>
                    <a:pt x="10512" y="2214"/>
                  </a:lnTo>
                  <a:lnTo>
                    <a:pt x="10512" y="2209"/>
                  </a:lnTo>
                  <a:lnTo>
                    <a:pt x="10514" y="2205"/>
                  </a:lnTo>
                  <a:lnTo>
                    <a:pt x="10514" y="2202"/>
                  </a:lnTo>
                  <a:lnTo>
                    <a:pt x="10518" y="2200"/>
                  </a:lnTo>
                  <a:lnTo>
                    <a:pt x="10518" y="2193"/>
                  </a:lnTo>
                  <a:lnTo>
                    <a:pt x="10521" y="2193"/>
                  </a:lnTo>
                  <a:lnTo>
                    <a:pt x="10524" y="2190"/>
                  </a:lnTo>
                  <a:lnTo>
                    <a:pt x="10528" y="2190"/>
                  </a:lnTo>
                  <a:lnTo>
                    <a:pt x="10533" y="2196"/>
                  </a:lnTo>
                  <a:lnTo>
                    <a:pt x="10549" y="2196"/>
                  </a:lnTo>
                  <a:lnTo>
                    <a:pt x="10552" y="2200"/>
                  </a:lnTo>
                  <a:lnTo>
                    <a:pt x="10556" y="2200"/>
                  </a:lnTo>
                  <a:lnTo>
                    <a:pt x="10556" y="2202"/>
                  </a:lnTo>
                  <a:lnTo>
                    <a:pt x="10558" y="2202"/>
                  </a:lnTo>
                  <a:lnTo>
                    <a:pt x="10565" y="2196"/>
                  </a:lnTo>
                  <a:lnTo>
                    <a:pt x="10570" y="2196"/>
                  </a:lnTo>
                  <a:lnTo>
                    <a:pt x="10577" y="2193"/>
                  </a:lnTo>
                  <a:lnTo>
                    <a:pt x="10579" y="2196"/>
                  </a:lnTo>
                  <a:lnTo>
                    <a:pt x="10586" y="2196"/>
                  </a:lnTo>
                  <a:lnTo>
                    <a:pt x="10589" y="2200"/>
                  </a:lnTo>
                  <a:lnTo>
                    <a:pt x="10598" y="2205"/>
                  </a:lnTo>
                  <a:lnTo>
                    <a:pt x="10598" y="2209"/>
                  </a:lnTo>
                  <a:lnTo>
                    <a:pt x="10605" y="2212"/>
                  </a:lnTo>
                  <a:lnTo>
                    <a:pt x="10607" y="2218"/>
                  </a:lnTo>
                  <a:lnTo>
                    <a:pt x="10611" y="2218"/>
                  </a:lnTo>
                  <a:lnTo>
                    <a:pt x="10614" y="2221"/>
                  </a:lnTo>
                  <a:lnTo>
                    <a:pt x="10614" y="2224"/>
                  </a:lnTo>
                  <a:lnTo>
                    <a:pt x="10623" y="2224"/>
                  </a:lnTo>
                  <a:lnTo>
                    <a:pt x="10626" y="2228"/>
                  </a:lnTo>
                  <a:lnTo>
                    <a:pt x="10630" y="2228"/>
                  </a:lnTo>
                  <a:lnTo>
                    <a:pt x="10630" y="2230"/>
                  </a:lnTo>
                  <a:lnTo>
                    <a:pt x="10633" y="2230"/>
                  </a:lnTo>
                  <a:lnTo>
                    <a:pt x="10635" y="2233"/>
                  </a:lnTo>
                  <a:lnTo>
                    <a:pt x="10639" y="2233"/>
                  </a:lnTo>
                  <a:lnTo>
                    <a:pt x="10639" y="2218"/>
                  </a:lnTo>
                  <a:lnTo>
                    <a:pt x="10642" y="2214"/>
                  </a:lnTo>
                  <a:lnTo>
                    <a:pt x="10649" y="2214"/>
                  </a:lnTo>
                  <a:lnTo>
                    <a:pt x="10649" y="2212"/>
                  </a:lnTo>
                  <a:lnTo>
                    <a:pt x="10651" y="2209"/>
                  </a:lnTo>
                  <a:lnTo>
                    <a:pt x="10651" y="2202"/>
                  </a:lnTo>
                  <a:lnTo>
                    <a:pt x="10654" y="2200"/>
                  </a:lnTo>
                  <a:lnTo>
                    <a:pt x="10658" y="2200"/>
                  </a:lnTo>
                  <a:lnTo>
                    <a:pt x="10658" y="2196"/>
                  </a:lnTo>
                  <a:lnTo>
                    <a:pt x="10663" y="2193"/>
                  </a:lnTo>
                  <a:lnTo>
                    <a:pt x="10677" y="2193"/>
                  </a:lnTo>
                  <a:lnTo>
                    <a:pt x="10677" y="2188"/>
                  </a:lnTo>
                  <a:lnTo>
                    <a:pt x="10682" y="2181"/>
                  </a:lnTo>
                  <a:lnTo>
                    <a:pt x="10685" y="2181"/>
                  </a:lnTo>
                  <a:lnTo>
                    <a:pt x="10685" y="2178"/>
                  </a:lnTo>
                  <a:lnTo>
                    <a:pt x="10689" y="2174"/>
                  </a:lnTo>
                  <a:lnTo>
                    <a:pt x="10694" y="2174"/>
                  </a:lnTo>
                  <a:lnTo>
                    <a:pt x="10698" y="2172"/>
                  </a:lnTo>
                  <a:lnTo>
                    <a:pt x="10701" y="2172"/>
                  </a:lnTo>
                  <a:lnTo>
                    <a:pt x="10703" y="2169"/>
                  </a:lnTo>
                  <a:lnTo>
                    <a:pt x="10707" y="2169"/>
                  </a:lnTo>
                  <a:lnTo>
                    <a:pt x="10710" y="2165"/>
                  </a:lnTo>
                  <a:lnTo>
                    <a:pt x="10710" y="2156"/>
                  </a:lnTo>
                  <a:lnTo>
                    <a:pt x="10713" y="2153"/>
                  </a:lnTo>
                  <a:lnTo>
                    <a:pt x="10717" y="2146"/>
                  </a:lnTo>
                  <a:lnTo>
                    <a:pt x="10717" y="2144"/>
                  </a:lnTo>
                  <a:lnTo>
                    <a:pt x="10735" y="2144"/>
                  </a:lnTo>
                  <a:lnTo>
                    <a:pt x="10750" y="2128"/>
                  </a:lnTo>
                  <a:lnTo>
                    <a:pt x="10754" y="2122"/>
                  </a:lnTo>
                  <a:lnTo>
                    <a:pt x="10754" y="2118"/>
                  </a:lnTo>
                  <a:lnTo>
                    <a:pt x="10759" y="2113"/>
                  </a:lnTo>
                  <a:lnTo>
                    <a:pt x="10766" y="2113"/>
                  </a:lnTo>
                  <a:lnTo>
                    <a:pt x="10768" y="2109"/>
                  </a:lnTo>
                  <a:lnTo>
                    <a:pt x="10775" y="2109"/>
                  </a:lnTo>
                  <a:lnTo>
                    <a:pt x="10778" y="2106"/>
                  </a:lnTo>
                  <a:lnTo>
                    <a:pt x="10800" y="2106"/>
                  </a:lnTo>
                  <a:lnTo>
                    <a:pt x="10803" y="2100"/>
                  </a:lnTo>
                  <a:lnTo>
                    <a:pt x="10803" y="2097"/>
                  </a:lnTo>
                  <a:lnTo>
                    <a:pt x="10806" y="2095"/>
                  </a:lnTo>
                  <a:lnTo>
                    <a:pt x="10812" y="2095"/>
                  </a:lnTo>
                  <a:lnTo>
                    <a:pt x="10819" y="2091"/>
                  </a:lnTo>
                  <a:lnTo>
                    <a:pt x="10822" y="2085"/>
                  </a:lnTo>
                  <a:lnTo>
                    <a:pt x="10824" y="2085"/>
                  </a:lnTo>
                  <a:lnTo>
                    <a:pt x="10834" y="2076"/>
                  </a:lnTo>
                  <a:lnTo>
                    <a:pt x="10838" y="2076"/>
                  </a:lnTo>
                  <a:lnTo>
                    <a:pt x="10847" y="2069"/>
                  </a:lnTo>
                  <a:lnTo>
                    <a:pt x="10850" y="2067"/>
                  </a:lnTo>
                  <a:lnTo>
                    <a:pt x="10852" y="2067"/>
                  </a:lnTo>
                  <a:lnTo>
                    <a:pt x="10859" y="2063"/>
                  </a:lnTo>
                  <a:lnTo>
                    <a:pt x="10862" y="2060"/>
                  </a:lnTo>
                  <a:lnTo>
                    <a:pt x="10868" y="2060"/>
                  </a:lnTo>
                  <a:lnTo>
                    <a:pt x="10872" y="2057"/>
                  </a:lnTo>
                  <a:lnTo>
                    <a:pt x="10875" y="2057"/>
                  </a:lnTo>
                  <a:lnTo>
                    <a:pt x="10878" y="2053"/>
                  </a:lnTo>
                  <a:lnTo>
                    <a:pt x="10882" y="2053"/>
                  </a:lnTo>
                  <a:lnTo>
                    <a:pt x="10884" y="2051"/>
                  </a:lnTo>
                  <a:lnTo>
                    <a:pt x="10887" y="2051"/>
                  </a:lnTo>
                  <a:lnTo>
                    <a:pt x="10887" y="2044"/>
                  </a:lnTo>
                  <a:lnTo>
                    <a:pt x="10894" y="2039"/>
                  </a:lnTo>
                  <a:lnTo>
                    <a:pt x="10900" y="2039"/>
                  </a:lnTo>
                  <a:lnTo>
                    <a:pt x="10903" y="2035"/>
                  </a:lnTo>
                  <a:lnTo>
                    <a:pt x="10912" y="2035"/>
                  </a:lnTo>
                  <a:lnTo>
                    <a:pt x="10919" y="2039"/>
                  </a:lnTo>
                  <a:lnTo>
                    <a:pt x="10924" y="2035"/>
                  </a:lnTo>
                  <a:lnTo>
                    <a:pt x="10928" y="2032"/>
                  </a:lnTo>
                  <a:lnTo>
                    <a:pt x="10938" y="2032"/>
                  </a:lnTo>
                  <a:lnTo>
                    <a:pt x="10943" y="2025"/>
                  </a:lnTo>
                  <a:lnTo>
                    <a:pt x="10947" y="2025"/>
                  </a:lnTo>
                  <a:lnTo>
                    <a:pt x="10949" y="2023"/>
                  </a:lnTo>
                  <a:lnTo>
                    <a:pt x="10959" y="2016"/>
                  </a:lnTo>
                  <a:lnTo>
                    <a:pt x="10961" y="2016"/>
                  </a:lnTo>
                  <a:lnTo>
                    <a:pt x="10965" y="2013"/>
                  </a:lnTo>
                  <a:lnTo>
                    <a:pt x="10973" y="2011"/>
                  </a:lnTo>
                  <a:lnTo>
                    <a:pt x="10977" y="2011"/>
                  </a:lnTo>
                  <a:lnTo>
                    <a:pt x="10987" y="2004"/>
                  </a:lnTo>
                  <a:lnTo>
                    <a:pt x="11001" y="1988"/>
                  </a:lnTo>
                  <a:lnTo>
                    <a:pt x="11005" y="1983"/>
                  </a:lnTo>
                  <a:lnTo>
                    <a:pt x="11020" y="1967"/>
                  </a:lnTo>
                  <a:lnTo>
                    <a:pt x="11024" y="1960"/>
                  </a:lnTo>
                  <a:lnTo>
                    <a:pt x="11024" y="1955"/>
                  </a:lnTo>
                  <a:lnTo>
                    <a:pt x="11020" y="1951"/>
                  </a:lnTo>
                  <a:lnTo>
                    <a:pt x="11020" y="1932"/>
                  </a:lnTo>
                  <a:lnTo>
                    <a:pt x="11024" y="1929"/>
                  </a:lnTo>
                  <a:lnTo>
                    <a:pt x="11027" y="1929"/>
                  </a:lnTo>
                  <a:lnTo>
                    <a:pt x="11027" y="1927"/>
                  </a:lnTo>
                  <a:lnTo>
                    <a:pt x="11029" y="1927"/>
                  </a:lnTo>
                  <a:lnTo>
                    <a:pt x="11029" y="1914"/>
                  </a:lnTo>
                  <a:lnTo>
                    <a:pt x="11033" y="1908"/>
                  </a:lnTo>
                  <a:lnTo>
                    <a:pt x="11033" y="1904"/>
                  </a:lnTo>
                  <a:lnTo>
                    <a:pt x="11043" y="1896"/>
                  </a:lnTo>
                  <a:lnTo>
                    <a:pt x="11043" y="1887"/>
                  </a:lnTo>
                  <a:lnTo>
                    <a:pt x="11045" y="1883"/>
                  </a:lnTo>
                  <a:lnTo>
                    <a:pt x="11052" y="1883"/>
                  </a:lnTo>
                  <a:lnTo>
                    <a:pt x="11055" y="1880"/>
                  </a:lnTo>
                  <a:lnTo>
                    <a:pt x="11057" y="1880"/>
                  </a:lnTo>
                  <a:lnTo>
                    <a:pt x="11057" y="1858"/>
                  </a:lnTo>
                  <a:lnTo>
                    <a:pt x="11080" y="1858"/>
                  </a:lnTo>
                  <a:lnTo>
                    <a:pt x="11076" y="1852"/>
                  </a:lnTo>
                  <a:lnTo>
                    <a:pt x="11076" y="1839"/>
                  </a:lnTo>
                  <a:lnTo>
                    <a:pt x="11080" y="1836"/>
                  </a:lnTo>
                  <a:lnTo>
                    <a:pt x="11080" y="1830"/>
                  </a:lnTo>
                  <a:lnTo>
                    <a:pt x="11083" y="1824"/>
                  </a:lnTo>
                  <a:lnTo>
                    <a:pt x="11083" y="1811"/>
                  </a:lnTo>
                  <a:lnTo>
                    <a:pt x="11080" y="1808"/>
                  </a:lnTo>
                  <a:lnTo>
                    <a:pt x="11083" y="1806"/>
                  </a:lnTo>
                  <a:lnTo>
                    <a:pt x="11089" y="1802"/>
                  </a:lnTo>
                  <a:lnTo>
                    <a:pt x="11092" y="1799"/>
                  </a:lnTo>
                  <a:lnTo>
                    <a:pt x="11095" y="1799"/>
                  </a:lnTo>
                  <a:lnTo>
                    <a:pt x="11095" y="1796"/>
                  </a:lnTo>
                  <a:lnTo>
                    <a:pt x="11099" y="1792"/>
                  </a:lnTo>
                  <a:lnTo>
                    <a:pt x="11111" y="1787"/>
                  </a:lnTo>
                  <a:lnTo>
                    <a:pt x="11113" y="1783"/>
                  </a:lnTo>
                  <a:lnTo>
                    <a:pt x="11120" y="1783"/>
                  </a:lnTo>
                  <a:lnTo>
                    <a:pt x="11127" y="1780"/>
                  </a:lnTo>
                  <a:lnTo>
                    <a:pt x="11129" y="1771"/>
                  </a:lnTo>
                  <a:lnTo>
                    <a:pt x="11132" y="1764"/>
                  </a:lnTo>
                  <a:lnTo>
                    <a:pt x="11138" y="1762"/>
                  </a:lnTo>
                  <a:lnTo>
                    <a:pt x="11141" y="1759"/>
                  </a:lnTo>
                  <a:lnTo>
                    <a:pt x="11141" y="1755"/>
                  </a:lnTo>
                  <a:lnTo>
                    <a:pt x="11148" y="1755"/>
                  </a:lnTo>
                  <a:lnTo>
                    <a:pt x="11157" y="1746"/>
                  </a:lnTo>
                  <a:lnTo>
                    <a:pt x="11166" y="1743"/>
                  </a:lnTo>
                  <a:lnTo>
                    <a:pt x="11169" y="1740"/>
                  </a:lnTo>
                  <a:lnTo>
                    <a:pt x="11176" y="1740"/>
                  </a:lnTo>
                  <a:lnTo>
                    <a:pt x="11178" y="1734"/>
                  </a:lnTo>
                  <a:lnTo>
                    <a:pt x="11194" y="1718"/>
                  </a:lnTo>
                  <a:lnTo>
                    <a:pt x="11197" y="1718"/>
                  </a:lnTo>
                  <a:lnTo>
                    <a:pt x="11197" y="1715"/>
                  </a:lnTo>
                  <a:lnTo>
                    <a:pt x="11188" y="1706"/>
                  </a:lnTo>
                  <a:lnTo>
                    <a:pt x="11188" y="1678"/>
                  </a:lnTo>
                  <a:lnTo>
                    <a:pt x="11192" y="1675"/>
                  </a:lnTo>
                  <a:lnTo>
                    <a:pt x="11194" y="1669"/>
                  </a:lnTo>
                  <a:lnTo>
                    <a:pt x="11194" y="1662"/>
                  </a:lnTo>
                  <a:lnTo>
                    <a:pt x="11192" y="1659"/>
                  </a:lnTo>
                  <a:lnTo>
                    <a:pt x="11194" y="1653"/>
                  </a:lnTo>
                  <a:lnTo>
                    <a:pt x="11194" y="1650"/>
                  </a:lnTo>
                  <a:lnTo>
                    <a:pt x="11194" y="165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 name="Freeform 63"/>
            <p:cNvSpPr>
              <a:spLocks noChangeAspect="1"/>
            </p:cNvSpPr>
            <p:nvPr/>
          </p:nvSpPr>
          <p:spPr bwMode="auto">
            <a:xfrm>
              <a:off x="0" y="0"/>
              <a:ext cx="1120" cy="1123"/>
            </a:xfrm>
            <a:custGeom>
              <a:avLst/>
              <a:gdLst>
                <a:gd name="T0" fmla="*/ 10651 w 11197"/>
                <a:gd name="T1" fmla="*/ 1251 h 11222"/>
                <a:gd name="T2" fmla="*/ 10269 w 11197"/>
                <a:gd name="T3" fmla="*/ 855 h 11222"/>
                <a:gd name="T4" fmla="*/ 10295 w 11197"/>
                <a:gd name="T5" fmla="*/ 347 h 11222"/>
                <a:gd name="T6" fmla="*/ 9612 w 11197"/>
                <a:gd name="T7" fmla="*/ 99 h 11222"/>
                <a:gd name="T8" fmla="*/ 9283 w 11197"/>
                <a:gd name="T9" fmla="*/ 412 h 11222"/>
                <a:gd name="T10" fmla="*/ 9078 w 11197"/>
                <a:gd name="T11" fmla="*/ 818 h 11222"/>
                <a:gd name="T12" fmla="*/ 8973 w 11197"/>
                <a:gd name="T13" fmla="*/ 1219 h 11222"/>
                <a:gd name="T14" fmla="*/ 8973 w 11197"/>
                <a:gd name="T15" fmla="*/ 1927 h 11222"/>
                <a:gd name="T16" fmla="*/ 8532 w 11197"/>
                <a:gd name="T17" fmla="*/ 2845 h 11222"/>
                <a:gd name="T18" fmla="*/ 7654 w 11197"/>
                <a:gd name="T19" fmla="*/ 3561 h 11222"/>
                <a:gd name="T20" fmla="*/ 6971 w 11197"/>
                <a:gd name="T21" fmla="*/ 3815 h 11222"/>
                <a:gd name="T22" fmla="*/ 6370 w 11197"/>
                <a:gd name="T23" fmla="*/ 4223 h 11222"/>
                <a:gd name="T24" fmla="*/ 5836 w 11197"/>
                <a:gd name="T25" fmla="*/ 4768 h 11222"/>
                <a:gd name="T26" fmla="*/ 5656 w 11197"/>
                <a:gd name="T27" fmla="*/ 5393 h 11222"/>
                <a:gd name="T28" fmla="*/ 5426 w 11197"/>
                <a:gd name="T29" fmla="*/ 5948 h 11222"/>
                <a:gd name="T30" fmla="*/ 5060 w 11197"/>
                <a:gd name="T31" fmla="*/ 6365 h 11222"/>
                <a:gd name="T32" fmla="*/ 4678 w 11197"/>
                <a:gd name="T33" fmla="*/ 7048 h 11222"/>
                <a:gd name="T34" fmla="*/ 4263 w 11197"/>
                <a:gd name="T35" fmla="*/ 7416 h 11222"/>
                <a:gd name="T36" fmla="*/ 3766 w 11197"/>
                <a:gd name="T37" fmla="*/ 7806 h 11222"/>
                <a:gd name="T38" fmla="*/ 3118 w 11197"/>
                <a:gd name="T39" fmla="*/ 8392 h 11222"/>
                <a:gd name="T40" fmla="*/ 2618 w 11197"/>
                <a:gd name="T41" fmla="*/ 8588 h 11222"/>
                <a:gd name="T42" fmla="*/ 2091 w 11197"/>
                <a:gd name="T43" fmla="*/ 8733 h 11222"/>
                <a:gd name="T44" fmla="*/ 1631 w 11197"/>
                <a:gd name="T45" fmla="*/ 9031 h 11222"/>
                <a:gd name="T46" fmla="*/ 993 w 11197"/>
                <a:gd name="T47" fmla="*/ 9348 h 11222"/>
                <a:gd name="T48" fmla="*/ 291 w 11197"/>
                <a:gd name="T49" fmla="*/ 9633 h 11222"/>
                <a:gd name="T50" fmla="*/ 410 w 11197"/>
                <a:gd name="T51" fmla="*/ 10031 h 11222"/>
                <a:gd name="T52" fmla="*/ 489 w 11197"/>
                <a:gd name="T53" fmla="*/ 10691 h 11222"/>
                <a:gd name="T54" fmla="*/ 993 w 11197"/>
                <a:gd name="T55" fmla="*/ 10688 h 11222"/>
                <a:gd name="T56" fmla="*/ 1163 w 11197"/>
                <a:gd name="T57" fmla="*/ 10117 h 11222"/>
                <a:gd name="T58" fmla="*/ 1874 w 11197"/>
                <a:gd name="T59" fmla="*/ 10185 h 11222"/>
                <a:gd name="T60" fmla="*/ 1824 w 11197"/>
                <a:gd name="T61" fmla="*/ 10663 h 11222"/>
                <a:gd name="T62" fmla="*/ 2212 w 11197"/>
                <a:gd name="T63" fmla="*/ 10642 h 11222"/>
                <a:gd name="T64" fmla="*/ 2705 w 11197"/>
                <a:gd name="T65" fmla="*/ 10511 h 11222"/>
                <a:gd name="T66" fmla="*/ 3242 w 11197"/>
                <a:gd name="T67" fmla="*/ 10502 h 11222"/>
                <a:gd name="T68" fmla="*/ 3500 w 11197"/>
                <a:gd name="T69" fmla="*/ 10083 h 11222"/>
                <a:gd name="T70" fmla="*/ 3829 w 11197"/>
                <a:gd name="T71" fmla="*/ 9602 h 11222"/>
                <a:gd name="T72" fmla="*/ 4402 w 11197"/>
                <a:gd name="T73" fmla="*/ 9407 h 11222"/>
                <a:gd name="T74" fmla="*/ 4697 w 11197"/>
                <a:gd name="T75" fmla="*/ 9838 h 11222"/>
                <a:gd name="T76" fmla="*/ 5060 w 11197"/>
                <a:gd name="T77" fmla="*/ 10406 h 11222"/>
                <a:gd name="T78" fmla="*/ 5113 w 11197"/>
                <a:gd name="T79" fmla="*/ 10992 h 11222"/>
                <a:gd name="T80" fmla="*/ 5647 w 11197"/>
                <a:gd name="T81" fmla="*/ 11150 h 11222"/>
                <a:gd name="T82" fmla="*/ 6056 w 11197"/>
                <a:gd name="T83" fmla="*/ 10744 h 11222"/>
                <a:gd name="T84" fmla="*/ 6407 w 11197"/>
                <a:gd name="T85" fmla="*/ 10285 h 11222"/>
                <a:gd name="T86" fmla="*/ 6584 w 11197"/>
                <a:gd name="T87" fmla="*/ 9773 h 11222"/>
                <a:gd name="T88" fmla="*/ 7192 w 11197"/>
                <a:gd name="T89" fmla="*/ 9373 h 11222"/>
                <a:gd name="T90" fmla="*/ 7635 w 11197"/>
                <a:gd name="T91" fmla="*/ 9658 h 11222"/>
                <a:gd name="T92" fmla="*/ 7996 w 11197"/>
                <a:gd name="T93" fmla="*/ 9758 h 11222"/>
                <a:gd name="T94" fmla="*/ 7980 w 11197"/>
                <a:gd name="T95" fmla="*/ 9103 h 11222"/>
                <a:gd name="T96" fmla="*/ 7880 w 11197"/>
                <a:gd name="T97" fmla="*/ 8379 h 11222"/>
                <a:gd name="T98" fmla="*/ 7657 w 11197"/>
                <a:gd name="T99" fmla="*/ 7964 h 11222"/>
                <a:gd name="T100" fmla="*/ 7887 w 11197"/>
                <a:gd name="T101" fmla="*/ 7232 h 11222"/>
                <a:gd name="T102" fmla="*/ 8085 w 11197"/>
                <a:gd name="T103" fmla="*/ 6813 h 11222"/>
                <a:gd name="T104" fmla="*/ 8761 w 11197"/>
                <a:gd name="T105" fmla="*/ 6593 h 11222"/>
                <a:gd name="T106" fmla="*/ 9370 w 11197"/>
                <a:gd name="T107" fmla="*/ 6428 h 11222"/>
                <a:gd name="T108" fmla="*/ 9572 w 11197"/>
                <a:gd name="T109" fmla="*/ 6062 h 11222"/>
                <a:gd name="T110" fmla="*/ 9605 w 11197"/>
                <a:gd name="T111" fmla="*/ 5526 h 11222"/>
                <a:gd name="T112" fmla="*/ 9962 w 11197"/>
                <a:gd name="T113" fmla="*/ 5082 h 11222"/>
                <a:gd name="T114" fmla="*/ 10357 w 11197"/>
                <a:gd name="T115" fmla="*/ 4465 h 11222"/>
                <a:gd name="T116" fmla="*/ 9859 w 11197"/>
                <a:gd name="T117" fmla="*/ 4074 h 11222"/>
                <a:gd name="T118" fmla="*/ 9987 w 11197"/>
                <a:gd name="T119" fmla="*/ 3428 h 11222"/>
                <a:gd name="T120" fmla="*/ 10078 w 11197"/>
                <a:gd name="T121" fmla="*/ 2894 h 11222"/>
                <a:gd name="T122" fmla="*/ 10273 w 11197"/>
                <a:gd name="T123" fmla="*/ 2144 h 11222"/>
                <a:gd name="T124" fmla="*/ 10803 w 11197"/>
                <a:gd name="T125" fmla="*/ 2100 h 1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197" h="11222">
                  <a:moveTo>
                    <a:pt x="11194" y="1650"/>
                  </a:moveTo>
                  <a:lnTo>
                    <a:pt x="11197" y="1647"/>
                  </a:lnTo>
                  <a:lnTo>
                    <a:pt x="11197" y="1641"/>
                  </a:lnTo>
                  <a:lnTo>
                    <a:pt x="11194" y="1638"/>
                  </a:lnTo>
                  <a:lnTo>
                    <a:pt x="11194" y="1629"/>
                  </a:lnTo>
                  <a:lnTo>
                    <a:pt x="11192" y="1625"/>
                  </a:lnTo>
                  <a:lnTo>
                    <a:pt x="11192" y="1607"/>
                  </a:lnTo>
                  <a:lnTo>
                    <a:pt x="11185" y="1603"/>
                  </a:lnTo>
                  <a:lnTo>
                    <a:pt x="11176" y="1598"/>
                  </a:lnTo>
                  <a:lnTo>
                    <a:pt x="11154" y="1575"/>
                  </a:lnTo>
                  <a:lnTo>
                    <a:pt x="11150" y="1575"/>
                  </a:lnTo>
                  <a:lnTo>
                    <a:pt x="11145" y="1570"/>
                  </a:lnTo>
                  <a:lnTo>
                    <a:pt x="11145" y="1566"/>
                  </a:lnTo>
                  <a:lnTo>
                    <a:pt x="11141" y="1563"/>
                  </a:lnTo>
                  <a:lnTo>
                    <a:pt x="11141" y="1561"/>
                  </a:lnTo>
                  <a:lnTo>
                    <a:pt x="11132" y="1561"/>
                  </a:lnTo>
                  <a:lnTo>
                    <a:pt x="11129" y="1557"/>
                  </a:lnTo>
                  <a:lnTo>
                    <a:pt x="11123" y="1554"/>
                  </a:lnTo>
                  <a:lnTo>
                    <a:pt x="11113" y="1554"/>
                  </a:lnTo>
                  <a:lnTo>
                    <a:pt x="11101" y="1551"/>
                  </a:lnTo>
                  <a:lnTo>
                    <a:pt x="11095" y="1545"/>
                  </a:lnTo>
                  <a:lnTo>
                    <a:pt x="11095" y="1526"/>
                  </a:lnTo>
                  <a:lnTo>
                    <a:pt x="11092" y="1524"/>
                  </a:lnTo>
                  <a:lnTo>
                    <a:pt x="11092" y="1520"/>
                  </a:lnTo>
                  <a:lnTo>
                    <a:pt x="11089" y="1514"/>
                  </a:lnTo>
                  <a:lnTo>
                    <a:pt x="11085" y="1510"/>
                  </a:lnTo>
                  <a:lnTo>
                    <a:pt x="11085" y="1508"/>
                  </a:lnTo>
                  <a:lnTo>
                    <a:pt x="11083" y="1505"/>
                  </a:lnTo>
                  <a:lnTo>
                    <a:pt x="11083" y="1486"/>
                  </a:lnTo>
                  <a:lnTo>
                    <a:pt x="11080" y="1486"/>
                  </a:lnTo>
                  <a:lnTo>
                    <a:pt x="11080" y="1482"/>
                  </a:lnTo>
                  <a:lnTo>
                    <a:pt x="11073" y="1470"/>
                  </a:lnTo>
                  <a:lnTo>
                    <a:pt x="11073" y="1461"/>
                  </a:lnTo>
                  <a:lnTo>
                    <a:pt x="11067" y="1461"/>
                  </a:lnTo>
                  <a:lnTo>
                    <a:pt x="11064" y="1458"/>
                  </a:lnTo>
                  <a:lnTo>
                    <a:pt x="11057" y="1454"/>
                  </a:lnTo>
                  <a:lnTo>
                    <a:pt x="11052" y="1449"/>
                  </a:lnTo>
                  <a:lnTo>
                    <a:pt x="11052" y="1445"/>
                  </a:lnTo>
                  <a:lnTo>
                    <a:pt x="11048" y="1442"/>
                  </a:lnTo>
                  <a:lnTo>
                    <a:pt x="11045" y="1442"/>
                  </a:lnTo>
                  <a:lnTo>
                    <a:pt x="11036" y="1433"/>
                  </a:lnTo>
                  <a:lnTo>
                    <a:pt x="11033" y="1433"/>
                  </a:lnTo>
                  <a:lnTo>
                    <a:pt x="11033" y="1426"/>
                  </a:lnTo>
                  <a:lnTo>
                    <a:pt x="11029" y="1424"/>
                  </a:lnTo>
                  <a:lnTo>
                    <a:pt x="11029" y="1417"/>
                  </a:lnTo>
                  <a:lnTo>
                    <a:pt x="11027" y="1412"/>
                  </a:lnTo>
                  <a:lnTo>
                    <a:pt x="11027" y="1408"/>
                  </a:lnTo>
                  <a:lnTo>
                    <a:pt x="11020" y="1402"/>
                  </a:lnTo>
                  <a:lnTo>
                    <a:pt x="11020" y="1398"/>
                  </a:lnTo>
                  <a:lnTo>
                    <a:pt x="11015" y="1398"/>
                  </a:lnTo>
                  <a:lnTo>
                    <a:pt x="11011" y="1396"/>
                  </a:lnTo>
                  <a:lnTo>
                    <a:pt x="11008" y="1389"/>
                  </a:lnTo>
                  <a:lnTo>
                    <a:pt x="11001" y="1384"/>
                  </a:lnTo>
                  <a:lnTo>
                    <a:pt x="10996" y="1380"/>
                  </a:lnTo>
                  <a:lnTo>
                    <a:pt x="10992" y="1377"/>
                  </a:lnTo>
                  <a:lnTo>
                    <a:pt x="10989" y="1377"/>
                  </a:lnTo>
                  <a:lnTo>
                    <a:pt x="10987" y="1374"/>
                  </a:lnTo>
                  <a:lnTo>
                    <a:pt x="10987" y="1370"/>
                  </a:lnTo>
                  <a:lnTo>
                    <a:pt x="10983" y="1368"/>
                  </a:lnTo>
                  <a:lnTo>
                    <a:pt x="10983" y="1365"/>
                  </a:lnTo>
                  <a:lnTo>
                    <a:pt x="10980" y="1365"/>
                  </a:lnTo>
                  <a:lnTo>
                    <a:pt x="10977" y="1361"/>
                  </a:lnTo>
                  <a:lnTo>
                    <a:pt x="10965" y="1361"/>
                  </a:lnTo>
                  <a:lnTo>
                    <a:pt x="10965" y="1365"/>
                  </a:lnTo>
                  <a:lnTo>
                    <a:pt x="10961" y="1361"/>
                  </a:lnTo>
                  <a:lnTo>
                    <a:pt x="10961" y="1359"/>
                  </a:lnTo>
                  <a:lnTo>
                    <a:pt x="10959" y="1356"/>
                  </a:lnTo>
                  <a:lnTo>
                    <a:pt x="10952" y="1352"/>
                  </a:lnTo>
                  <a:lnTo>
                    <a:pt x="10952" y="1349"/>
                  </a:lnTo>
                  <a:lnTo>
                    <a:pt x="10949" y="1349"/>
                  </a:lnTo>
                  <a:lnTo>
                    <a:pt x="10940" y="1340"/>
                  </a:lnTo>
                  <a:lnTo>
                    <a:pt x="10938" y="1340"/>
                  </a:lnTo>
                  <a:lnTo>
                    <a:pt x="10938" y="1331"/>
                  </a:lnTo>
                  <a:lnTo>
                    <a:pt x="10940" y="1328"/>
                  </a:lnTo>
                  <a:lnTo>
                    <a:pt x="10940" y="1309"/>
                  </a:lnTo>
                  <a:lnTo>
                    <a:pt x="10943" y="1307"/>
                  </a:lnTo>
                  <a:lnTo>
                    <a:pt x="10943" y="1303"/>
                  </a:lnTo>
                  <a:lnTo>
                    <a:pt x="10947" y="1300"/>
                  </a:lnTo>
                  <a:lnTo>
                    <a:pt x="10931" y="1300"/>
                  </a:lnTo>
                  <a:lnTo>
                    <a:pt x="10928" y="1297"/>
                  </a:lnTo>
                  <a:lnTo>
                    <a:pt x="10922" y="1300"/>
                  </a:lnTo>
                  <a:lnTo>
                    <a:pt x="10891" y="1300"/>
                  </a:lnTo>
                  <a:lnTo>
                    <a:pt x="10887" y="1293"/>
                  </a:lnTo>
                  <a:lnTo>
                    <a:pt x="10850" y="1293"/>
                  </a:lnTo>
                  <a:lnTo>
                    <a:pt x="10847" y="1291"/>
                  </a:lnTo>
                  <a:lnTo>
                    <a:pt x="10840" y="1288"/>
                  </a:lnTo>
                  <a:lnTo>
                    <a:pt x="10838" y="1288"/>
                  </a:lnTo>
                  <a:lnTo>
                    <a:pt x="10838" y="1281"/>
                  </a:lnTo>
                  <a:lnTo>
                    <a:pt x="10834" y="1272"/>
                  </a:lnTo>
                  <a:lnTo>
                    <a:pt x="10834" y="1269"/>
                  </a:lnTo>
                  <a:lnTo>
                    <a:pt x="10831" y="1263"/>
                  </a:lnTo>
                  <a:lnTo>
                    <a:pt x="10831" y="1256"/>
                  </a:lnTo>
                  <a:lnTo>
                    <a:pt x="10834" y="1256"/>
                  </a:lnTo>
                  <a:lnTo>
                    <a:pt x="10834" y="1253"/>
                  </a:lnTo>
                  <a:lnTo>
                    <a:pt x="10822" y="1253"/>
                  </a:lnTo>
                  <a:lnTo>
                    <a:pt x="10815" y="1247"/>
                  </a:lnTo>
                  <a:lnTo>
                    <a:pt x="10806" y="1247"/>
                  </a:lnTo>
                  <a:lnTo>
                    <a:pt x="10796" y="1237"/>
                  </a:lnTo>
                  <a:lnTo>
                    <a:pt x="10796" y="1235"/>
                  </a:lnTo>
                  <a:lnTo>
                    <a:pt x="10794" y="1232"/>
                  </a:lnTo>
                  <a:lnTo>
                    <a:pt x="10794" y="1228"/>
                  </a:lnTo>
                  <a:lnTo>
                    <a:pt x="10787" y="1223"/>
                  </a:lnTo>
                  <a:lnTo>
                    <a:pt x="10787" y="1219"/>
                  </a:lnTo>
                  <a:lnTo>
                    <a:pt x="10784" y="1219"/>
                  </a:lnTo>
                  <a:lnTo>
                    <a:pt x="10782" y="1223"/>
                  </a:lnTo>
                  <a:lnTo>
                    <a:pt x="10754" y="1223"/>
                  </a:lnTo>
                  <a:lnTo>
                    <a:pt x="10747" y="1225"/>
                  </a:lnTo>
                  <a:lnTo>
                    <a:pt x="10738" y="1225"/>
                  </a:lnTo>
                  <a:lnTo>
                    <a:pt x="10735" y="1228"/>
                  </a:lnTo>
                  <a:lnTo>
                    <a:pt x="10731" y="1228"/>
                  </a:lnTo>
                  <a:lnTo>
                    <a:pt x="10729" y="1225"/>
                  </a:lnTo>
                  <a:lnTo>
                    <a:pt x="10722" y="1225"/>
                  </a:lnTo>
                  <a:lnTo>
                    <a:pt x="10713" y="1235"/>
                  </a:lnTo>
                  <a:lnTo>
                    <a:pt x="10707" y="1235"/>
                  </a:lnTo>
                  <a:lnTo>
                    <a:pt x="10707" y="1237"/>
                  </a:lnTo>
                  <a:lnTo>
                    <a:pt x="10698" y="1247"/>
                  </a:lnTo>
                  <a:lnTo>
                    <a:pt x="10689" y="1247"/>
                  </a:lnTo>
                  <a:lnTo>
                    <a:pt x="10677" y="1253"/>
                  </a:lnTo>
                  <a:lnTo>
                    <a:pt x="10670" y="1260"/>
                  </a:lnTo>
                  <a:lnTo>
                    <a:pt x="10663" y="1260"/>
                  </a:lnTo>
                  <a:lnTo>
                    <a:pt x="10661" y="1263"/>
                  </a:lnTo>
                  <a:lnTo>
                    <a:pt x="10654" y="1265"/>
                  </a:lnTo>
                  <a:lnTo>
                    <a:pt x="10654" y="1263"/>
                  </a:lnTo>
                  <a:lnTo>
                    <a:pt x="10651" y="1256"/>
                  </a:lnTo>
                  <a:lnTo>
                    <a:pt x="10651" y="1251"/>
                  </a:lnTo>
                  <a:lnTo>
                    <a:pt x="10649" y="1251"/>
                  </a:lnTo>
                  <a:lnTo>
                    <a:pt x="10645" y="1247"/>
                  </a:lnTo>
                  <a:lnTo>
                    <a:pt x="10635" y="1244"/>
                  </a:lnTo>
                  <a:lnTo>
                    <a:pt x="10633" y="1241"/>
                  </a:lnTo>
                  <a:lnTo>
                    <a:pt x="10626" y="1237"/>
                  </a:lnTo>
                  <a:lnTo>
                    <a:pt x="10623" y="1237"/>
                  </a:lnTo>
                  <a:lnTo>
                    <a:pt x="10617" y="1241"/>
                  </a:lnTo>
                  <a:lnTo>
                    <a:pt x="10611" y="1237"/>
                  </a:lnTo>
                  <a:lnTo>
                    <a:pt x="10602" y="1237"/>
                  </a:lnTo>
                  <a:lnTo>
                    <a:pt x="10602" y="1235"/>
                  </a:lnTo>
                  <a:lnTo>
                    <a:pt x="10593" y="1235"/>
                  </a:lnTo>
                  <a:lnTo>
                    <a:pt x="10589" y="1237"/>
                  </a:lnTo>
                  <a:lnTo>
                    <a:pt x="10586" y="1235"/>
                  </a:lnTo>
                  <a:lnTo>
                    <a:pt x="10583" y="1235"/>
                  </a:lnTo>
                  <a:lnTo>
                    <a:pt x="10579" y="1232"/>
                  </a:lnTo>
                  <a:lnTo>
                    <a:pt x="10577" y="1232"/>
                  </a:lnTo>
                  <a:lnTo>
                    <a:pt x="10574" y="1235"/>
                  </a:lnTo>
                  <a:lnTo>
                    <a:pt x="10565" y="1237"/>
                  </a:lnTo>
                  <a:lnTo>
                    <a:pt x="10558" y="1237"/>
                  </a:lnTo>
                  <a:lnTo>
                    <a:pt x="10552" y="1232"/>
                  </a:lnTo>
                  <a:lnTo>
                    <a:pt x="10552" y="1228"/>
                  </a:lnTo>
                  <a:lnTo>
                    <a:pt x="10546" y="1223"/>
                  </a:lnTo>
                  <a:lnTo>
                    <a:pt x="10540" y="1219"/>
                  </a:lnTo>
                  <a:lnTo>
                    <a:pt x="10540" y="1216"/>
                  </a:lnTo>
                  <a:lnTo>
                    <a:pt x="10537" y="1213"/>
                  </a:lnTo>
                  <a:lnTo>
                    <a:pt x="10537" y="1209"/>
                  </a:lnTo>
                  <a:lnTo>
                    <a:pt x="10514" y="1188"/>
                  </a:lnTo>
                  <a:lnTo>
                    <a:pt x="10512" y="1188"/>
                  </a:lnTo>
                  <a:lnTo>
                    <a:pt x="10493" y="1195"/>
                  </a:lnTo>
                  <a:lnTo>
                    <a:pt x="10490" y="1195"/>
                  </a:lnTo>
                  <a:lnTo>
                    <a:pt x="10484" y="1197"/>
                  </a:lnTo>
                  <a:lnTo>
                    <a:pt x="10481" y="1197"/>
                  </a:lnTo>
                  <a:lnTo>
                    <a:pt x="10474" y="1195"/>
                  </a:lnTo>
                  <a:lnTo>
                    <a:pt x="10468" y="1200"/>
                  </a:lnTo>
                  <a:lnTo>
                    <a:pt x="10462" y="1200"/>
                  </a:lnTo>
                  <a:lnTo>
                    <a:pt x="10458" y="1197"/>
                  </a:lnTo>
                  <a:lnTo>
                    <a:pt x="10456" y="1197"/>
                  </a:lnTo>
                  <a:lnTo>
                    <a:pt x="10453" y="1195"/>
                  </a:lnTo>
                  <a:lnTo>
                    <a:pt x="10453" y="1191"/>
                  </a:lnTo>
                  <a:lnTo>
                    <a:pt x="10449" y="1188"/>
                  </a:lnTo>
                  <a:lnTo>
                    <a:pt x="10446" y="1188"/>
                  </a:lnTo>
                  <a:lnTo>
                    <a:pt x="10444" y="1185"/>
                  </a:lnTo>
                  <a:lnTo>
                    <a:pt x="10440" y="1185"/>
                  </a:lnTo>
                  <a:lnTo>
                    <a:pt x="10437" y="1181"/>
                  </a:lnTo>
                  <a:lnTo>
                    <a:pt x="10434" y="1176"/>
                  </a:lnTo>
                  <a:lnTo>
                    <a:pt x="10430" y="1176"/>
                  </a:lnTo>
                  <a:lnTo>
                    <a:pt x="10430" y="1172"/>
                  </a:lnTo>
                  <a:lnTo>
                    <a:pt x="10428" y="1170"/>
                  </a:lnTo>
                  <a:lnTo>
                    <a:pt x="10428" y="1167"/>
                  </a:lnTo>
                  <a:lnTo>
                    <a:pt x="10412" y="1167"/>
                  </a:lnTo>
                  <a:lnTo>
                    <a:pt x="10412" y="1163"/>
                  </a:lnTo>
                  <a:lnTo>
                    <a:pt x="10409" y="1160"/>
                  </a:lnTo>
                  <a:lnTo>
                    <a:pt x="10406" y="1154"/>
                  </a:lnTo>
                  <a:lnTo>
                    <a:pt x="10406" y="1151"/>
                  </a:lnTo>
                  <a:lnTo>
                    <a:pt x="10400" y="1148"/>
                  </a:lnTo>
                  <a:lnTo>
                    <a:pt x="10397" y="1148"/>
                  </a:lnTo>
                  <a:lnTo>
                    <a:pt x="10381" y="1132"/>
                  </a:lnTo>
                  <a:lnTo>
                    <a:pt x="10381" y="1126"/>
                  </a:lnTo>
                  <a:lnTo>
                    <a:pt x="10378" y="1126"/>
                  </a:lnTo>
                  <a:lnTo>
                    <a:pt x="10372" y="1124"/>
                  </a:lnTo>
                  <a:lnTo>
                    <a:pt x="10369" y="1124"/>
                  </a:lnTo>
                  <a:lnTo>
                    <a:pt x="10369" y="1123"/>
                  </a:lnTo>
                  <a:lnTo>
                    <a:pt x="10363" y="1110"/>
                  </a:lnTo>
                  <a:lnTo>
                    <a:pt x="10360" y="1110"/>
                  </a:lnTo>
                  <a:lnTo>
                    <a:pt x="10360" y="1100"/>
                  </a:lnTo>
                  <a:lnTo>
                    <a:pt x="10351" y="1091"/>
                  </a:lnTo>
                  <a:lnTo>
                    <a:pt x="10353" y="1088"/>
                  </a:lnTo>
                  <a:lnTo>
                    <a:pt x="10353" y="1079"/>
                  </a:lnTo>
                  <a:lnTo>
                    <a:pt x="10363" y="1063"/>
                  </a:lnTo>
                  <a:lnTo>
                    <a:pt x="10353" y="1054"/>
                  </a:lnTo>
                  <a:lnTo>
                    <a:pt x="10353" y="1051"/>
                  </a:lnTo>
                  <a:lnTo>
                    <a:pt x="10357" y="1044"/>
                  </a:lnTo>
                  <a:lnTo>
                    <a:pt x="10353" y="1044"/>
                  </a:lnTo>
                  <a:lnTo>
                    <a:pt x="10341" y="1032"/>
                  </a:lnTo>
                  <a:lnTo>
                    <a:pt x="10335" y="1020"/>
                  </a:lnTo>
                  <a:lnTo>
                    <a:pt x="10335" y="1018"/>
                  </a:lnTo>
                  <a:lnTo>
                    <a:pt x="10339" y="1014"/>
                  </a:lnTo>
                  <a:lnTo>
                    <a:pt x="10339" y="1008"/>
                  </a:lnTo>
                  <a:lnTo>
                    <a:pt x="10335" y="1004"/>
                  </a:lnTo>
                  <a:lnTo>
                    <a:pt x="10339" y="1002"/>
                  </a:lnTo>
                  <a:lnTo>
                    <a:pt x="10335" y="1002"/>
                  </a:lnTo>
                  <a:lnTo>
                    <a:pt x="10329" y="999"/>
                  </a:lnTo>
                  <a:lnTo>
                    <a:pt x="10325" y="995"/>
                  </a:lnTo>
                  <a:lnTo>
                    <a:pt x="10325" y="993"/>
                  </a:lnTo>
                  <a:lnTo>
                    <a:pt x="10320" y="986"/>
                  </a:lnTo>
                  <a:lnTo>
                    <a:pt x="10313" y="986"/>
                  </a:lnTo>
                  <a:lnTo>
                    <a:pt x="10311" y="990"/>
                  </a:lnTo>
                  <a:lnTo>
                    <a:pt x="10307" y="995"/>
                  </a:lnTo>
                  <a:lnTo>
                    <a:pt x="10304" y="995"/>
                  </a:lnTo>
                  <a:lnTo>
                    <a:pt x="10304" y="999"/>
                  </a:lnTo>
                  <a:lnTo>
                    <a:pt x="10297" y="1002"/>
                  </a:lnTo>
                  <a:lnTo>
                    <a:pt x="10295" y="1004"/>
                  </a:lnTo>
                  <a:lnTo>
                    <a:pt x="10292" y="1011"/>
                  </a:lnTo>
                  <a:lnTo>
                    <a:pt x="10285" y="1014"/>
                  </a:lnTo>
                  <a:lnTo>
                    <a:pt x="10273" y="1026"/>
                  </a:lnTo>
                  <a:lnTo>
                    <a:pt x="10269" y="1032"/>
                  </a:lnTo>
                  <a:lnTo>
                    <a:pt x="10260" y="1032"/>
                  </a:lnTo>
                  <a:lnTo>
                    <a:pt x="10257" y="1030"/>
                  </a:lnTo>
                  <a:lnTo>
                    <a:pt x="10257" y="1026"/>
                  </a:lnTo>
                  <a:lnTo>
                    <a:pt x="10239" y="1002"/>
                  </a:lnTo>
                  <a:lnTo>
                    <a:pt x="10236" y="995"/>
                  </a:lnTo>
                  <a:lnTo>
                    <a:pt x="10232" y="993"/>
                  </a:lnTo>
                  <a:lnTo>
                    <a:pt x="10232" y="983"/>
                  </a:lnTo>
                  <a:lnTo>
                    <a:pt x="10229" y="981"/>
                  </a:lnTo>
                  <a:lnTo>
                    <a:pt x="10232" y="977"/>
                  </a:lnTo>
                  <a:lnTo>
                    <a:pt x="10232" y="967"/>
                  </a:lnTo>
                  <a:lnTo>
                    <a:pt x="10229" y="967"/>
                  </a:lnTo>
                  <a:lnTo>
                    <a:pt x="10227" y="962"/>
                  </a:lnTo>
                  <a:lnTo>
                    <a:pt x="10227" y="946"/>
                  </a:lnTo>
                  <a:lnTo>
                    <a:pt x="10229" y="943"/>
                  </a:lnTo>
                  <a:lnTo>
                    <a:pt x="10229" y="921"/>
                  </a:lnTo>
                  <a:lnTo>
                    <a:pt x="10232" y="915"/>
                  </a:lnTo>
                  <a:lnTo>
                    <a:pt x="10232" y="909"/>
                  </a:lnTo>
                  <a:lnTo>
                    <a:pt x="10236" y="906"/>
                  </a:lnTo>
                  <a:lnTo>
                    <a:pt x="10241" y="899"/>
                  </a:lnTo>
                  <a:lnTo>
                    <a:pt x="10248" y="897"/>
                  </a:lnTo>
                  <a:lnTo>
                    <a:pt x="10251" y="893"/>
                  </a:lnTo>
                  <a:lnTo>
                    <a:pt x="10255" y="887"/>
                  </a:lnTo>
                  <a:lnTo>
                    <a:pt x="10260" y="878"/>
                  </a:lnTo>
                  <a:lnTo>
                    <a:pt x="10267" y="871"/>
                  </a:lnTo>
                  <a:lnTo>
                    <a:pt x="10269" y="871"/>
                  </a:lnTo>
                  <a:lnTo>
                    <a:pt x="10267" y="869"/>
                  </a:lnTo>
                  <a:lnTo>
                    <a:pt x="10267" y="862"/>
                  </a:lnTo>
                  <a:lnTo>
                    <a:pt x="10269" y="859"/>
                  </a:lnTo>
                  <a:lnTo>
                    <a:pt x="10269" y="855"/>
                  </a:lnTo>
                  <a:lnTo>
                    <a:pt x="10273" y="853"/>
                  </a:lnTo>
                  <a:lnTo>
                    <a:pt x="10276" y="843"/>
                  </a:lnTo>
                  <a:lnTo>
                    <a:pt x="10279" y="843"/>
                  </a:lnTo>
                  <a:lnTo>
                    <a:pt x="10279" y="841"/>
                  </a:lnTo>
                  <a:lnTo>
                    <a:pt x="10285" y="834"/>
                  </a:lnTo>
                  <a:lnTo>
                    <a:pt x="10285" y="831"/>
                  </a:lnTo>
                  <a:lnTo>
                    <a:pt x="10283" y="827"/>
                  </a:lnTo>
                  <a:lnTo>
                    <a:pt x="10285" y="825"/>
                  </a:lnTo>
                  <a:lnTo>
                    <a:pt x="10285" y="822"/>
                  </a:lnTo>
                  <a:lnTo>
                    <a:pt x="10292" y="818"/>
                  </a:lnTo>
                  <a:lnTo>
                    <a:pt x="10295" y="818"/>
                  </a:lnTo>
                  <a:lnTo>
                    <a:pt x="10295" y="813"/>
                  </a:lnTo>
                  <a:lnTo>
                    <a:pt x="10292" y="809"/>
                  </a:lnTo>
                  <a:lnTo>
                    <a:pt x="10292" y="804"/>
                  </a:lnTo>
                  <a:lnTo>
                    <a:pt x="10295" y="804"/>
                  </a:lnTo>
                  <a:lnTo>
                    <a:pt x="10297" y="800"/>
                  </a:lnTo>
                  <a:lnTo>
                    <a:pt x="10297" y="785"/>
                  </a:lnTo>
                  <a:lnTo>
                    <a:pt x="10301" y="781"/>
                  </a:lnTo>
                  <a:lnTo>
                    <a:pt x="10301" y="778"/>
                  </a:lnTo>
                  <a:lnTo>
                    <a:pt x="10297" y="776"/>
                  </a:lnTo>
                  <a:lnTo>
                    <a:pt x="10301" y="776"/>
                  </a:lnTo>
                  <a:lnTo>
                    <a:pt x="10301" y="766"/>
                  </a:lnTo>
                  <a:lnTo>
                    <a:pt x="10297" y="762"/>
                  </a:lnTo>
                  <a:lnTo>
                    <a:pt x="10297" y="760"/>
                  </a:lnTo>
                  <a:lnTo>
                    <a:pt x="10295" y="760"/>
                  </a:lnTo>
                  <a:lnTo>
                    <a:pt x="10295" y="757"/>
                  </a:lnTo>
                  <a:lnTo>
                    <a:pt x="10292" y="750"/>
                  </a:lnTo>
                  <a:lnTo>
                    <a:pt x="10292" y="734"/>
                  </a:lnTo>
                  <a:lnTo>
                    <a:pt x="10295" y="734"/>
                  </a:lnTo>
                  <a:lnTo>
                    <a:pt x="10295" y="732"/>
                  </a:lnTo>
                  <a:lnTo>
                    <a:pt x="10292" y="732"/>
                  </a:lnTo>
                  <a:lnTo>
                    <a:pt x="10292" y="729"/>
                  </a:lnTo>
                  <a:lnTo>
                    <a:pt x="10297" y="722"/>
                  </a:lnTo>
                  <a:lnTo>
                    <a:pt x="10297" y="720"/>
                  </a:lnTo>
                  <a:lnTo>
                    <a:pt x="10301" y="717"/>
                  </a:lnTo>
                  <a:lnTo>
                    <a:pt x="10301" y="713"/>
                  </a:lnTo>
                  <a:lnTo>
                    <a:pt x="10297" y="710"/>
                  </a:lnTo>
                  <a:lnTo>
                    <a:pt x="10297" y="676"/>
                  </a:lnTo>
                  <a:lnTo>
                    <a:pt x="10301" y="670"/>
                  </a:lnTo>
                  <a:lnTo>
                    <a:pt x="10301" y="666"/>
                  </a:lnTo>
                  <a:lnTo>
                    <a:pt x="10297" y="664"/>
                  </a:lnTo>
                  <a:lnTo>
                    <a:pt x="10297" y="652"/>
                  </a:lnTo>
                  <a:lnTo>
                    <a:pt x="10301" y="648"/>
                  </a:lnTo>
                  <a:lnTo>
                    <a:pt x="10304" y="642"/>
                  </a:lnTo>
                  <a:lnTo>
                    <a:pt x="10304" y="638"/>
                  </a:lnTo>
                  <a:lnTo>
                    <a:pt x="10307" y="636"/>
                  </a:lnTo>
                  <a:lnTo>
                    <a:pt x="10307" y="629"/>
                  </a:lnTo>
                  <a:lnTo>
                    <a:pt x="10301" y="624"/>
                  </a:lnTo>
                  <a:lnTo>
                    <a:pt x="10301" y="620"/>
                  </a:lnTo>
                  <a:lnTo>
                    <a:pt x="10297" y="617"/>
                  </a:lnTo>
                  <a:lnTo>
                    <a:pt x="10297" y="615"/>
                  </a:lnTo>
                  <a:lnTo>
                    <a:pt x="10295" y="615"/>
                  </a:lnTo>
                  <a:lnTo>
                    <a:pt x="10295" y="611"/>
                  </a:lnTo>
                  <a:lnTo>
                    <a:pt x="10297" y="608"/>
                  </a:lnTo>
                  <a:lnTo>
                    <a:pt x="10297" y="601"/>
                  </a:lnTo>
                  <a:lnTo>
                    <a:pt x="10295" y="599"/>
                  </a:lnTo>
                  <a:lnTo>
                    <a:pt x="10295" y="592"/>
                  </a:lnTo>
                  <a:lnTo>
                    <a:pt x="10292" y="592"/>
                  </a:lnTo>
                  <a:lnTo>
                    <a:pt x="10292" y="589"/>
                  </a:lnTo>
                  <a:lnTo>
                    <a:pt x="10285" y="589"/>
                  </a:lnTo>
                  <a:lnTo>
                    <a:pt x="10285" y="559"/>
                  </a:lnTo>
                  <a:lnTo>
                    <a:pt x="10283" y="555"/>
                  </a:lnTo>
                  <a:lnTo>
                    <a:pt x="10285" y="555"/>
                  </a:lnTo>
                  <a:lnTo>
                    <a:pt x="10285" y="552"/>
                  </a:lnTo>
                  <a:lnTo>
                    <a:pt x="10292" y="545"/>
                  </a:lnTo>
                  <a:lnTo>
                    <a:pt x="10295" y="545"/>
                  </a:lnTo>
                  <a:lnTo>
                    <a:pt x="10301" y="540"/>
                  </a:lnTo>
                  <a:lnTo>
                    <a:pt x="10304" y="540"/>
                  </a:lnTo>
                  <a:lnTo>
                    <a:pt x="10304" y="536"/>
                  </a:lnTo>
                  <a:lnTo>
                    <a:pt x="10297" y="536"/>
                  </a:lnTo>
                  <a:lnTo>
                    <a:pt x="10295" y="533"/>
                  </a:lnTo>
                  <a:lnTo>
                    <a:pt x="10288" y="533"/>
                  </a:lnTo>
                  <a:lnTo>
                    <a:pt x="10288" y="531"/>
                  </a:lnTo>
                  <a:lnTo>
                    <a:pt x="10285" y="531"/>
                  </a:lnTo>
                  <a:lnTo>
                    <a:pt x="10279" y="524"/>
                  </a:lnTo>
                  <a:lnTo>
                    <a:pt x="10279" y="517"/>
                  </a:lnTo>
                  <a:lnTo>
                    <a:pt x="10276" y="517"/>
                  </a:lnTo>
                  <a:lnTo>
                    <a:pt x="10276" y="515"/>
                  </a:lnTo>
                  <a:lnTo>
                    <a:pt x="10273" y="512"/>
                  </a:lnTo>
                  <a:lnTo>
                    <a:pt x="10273" y="505"/>
                  </a:lnTo>
                  <a:lnTo>
                    <a:pt x="10269" y="503"/>
                  </a:lnTo>
                  <a:lnTo>
                    <a:pt x="10269" y="477"/>
                  </a:lnTo>
                  <a:lnTo>
                    <a:pt x="10267" y="477"/>
                  </a:lnTo>
                  <a:lnTo>
                    <a:pt x="10267" y="468"/>
                  </a:lnTo>
                  <a:lnTo>
                    <a:pt x="10269" y="465"/>
                  </a:lnTo>
                  <a:lnTo>
                    <a:pt x="10269" y="456"/>
                  </a:lnTo>
                  <a:lnTo>
                    <a:pt x="10276" y="456"/>
                  </a:lnTo>
                  <a:lnTo>
                    <a:pt x="10283" y="459"/>
                  </a:lnTo>
                  <a:lnTo>
                    <a:pt x="10288" y="459"/>
                  </a:lnTo>
                  <a:lnTo>
                    <a:pt x="10297" y="449"/>
                  </a:lnTo>
                  <a:lnTo>
                    <a:pt x="10297" y="447"/>
                  </a:lnTo>
                  <a:lnTo>
                    <a:pt x="10301" y="447"/>
                  </a:lnTo>
                  <a:lnTo>
                    <a:pt x="10301" y="443"/>
                  </a:lnTo>
                  <a:lnTo>
                    <a:pt x="10307" y="438"/>
                  </a:lnTo>
                  <a:lnTo>
                    <a:pt x="10311" y="438"/>
                  </a:lnTo>
                  <a:lnTo>
                    <a:pt x="10313" y="435"/>
                  </a:lnTo>
                  <a:lnTo>
                    <a:pt x="10313" y="431"/>
                  </a:lnTo>
                  <a:lnTo>
                    <a:pt x="10320" y="431"/>
                  </a:lnTo>
                  <a:lnTo>
                    <a:pt x="10323" y="428"/>
                  </a:lnTo>
                  <a:lnTo>
                    <a:pt x="10329" y="426"/>
                  </a:lnTo>
                  <a:lnTo>
                    <a:pt x="10332" y="426"/>
                  </a:lnTo>
                  <a:lnTo>
                    <a:pt x="10332" y="422"/>
                  </a:lnTo>
                  <a:lnTo>
                    <a:pt x="10335" y="416"/>
                  </a:lnTo>
                  <a:lnTo>
                    <a:pt x="10335" y="403"/>
                  </a:lnTo>
                  <a:lnTo>
                    <a:pt x="10332" y="403"/>
                  </a:lnTo>
                  <a:lnTo>
                    <a:pt x="10335" y="400"/>
                  </a:lnTo>
                  <a:lnTo>
                    <a:pt x="10335" y="398"/>
                  </a:lnTo>
                  <a:lnTo>
                    <a:pt x="10332" y="394"/>
                  </a:lnTo>
                  <a:lnTo>
                    <a:pt x="10332" y="388"/>
                  </a:lnTo>
                  <a:lnTo>
                    <a:pt x="10329" y="388"/>
                  </a:lnTo>
                  <a:lnTo>
                    <a:pt x="10323" y="382"/>
                  </a:lnTo>
                  <a:lnTo>
                    <a:pt x="10320" y="382"/>
                  </a:lnTo>
                  <a:lnTo>
                    <a:pt x="10316" y="379"/>
                  </a:lnTo>
                  <a:lnTo>
                    <a:pt x="10313" y="379"/>
                  </a:lnTo>
                  <a:lnTo>
                    <a:pt x="10311" y="375"/>
                  </a:lnTo>
                  <a:lnTo>
                    <a:pt x="10311" y="368"/>
                  </a:lnTo>
                  <a:lnTo>
                    <a:pt x="10313" y="366"/>
                  </a:lnTo>
                  <a:lnTo>
                    <a:pt x="10313" y="356"/>
                  </a:lnTo>
                  <a:lnTo>
                    <a:pt x="10316" y="356"/>
                  </a:lnTo>
                  <a:lnTo>
                    <a:pt x="10316" y="354"/>
                  </a:lnTo>
                  <a:lnTo>
                    <a:pt x="10307" y="354"/>
                  </a:lnTo>
                  <a:lnTo>
                    <a:pt x="10304" y="350"/>
                  </a:lnTo>
                  <a:lnTo>
                    <a:pt x="10301" y="350"/>
                  </a:lnTo>
                  <a:lnTo>
                    <a:pt x="10297" y="347"/>
                  </a:lnTo>
                  <a:lnTo>
                    <a:pt x="10295" y="347"/>
                  </a:lnTo>
                  <a:lnTo>
                    <a:pt x="10295" y="344"/>
                  </a:lnTo>
                  <a:lnTo>
                    <a:pt x="10279" y="344"/>
                  </a:lnTo>
                  <a:lnTo>
                    <a:pt x="10276" y="340"/>
                  </a:lnTo>
                  <a:lnTo>
                    <a:pt x="10273" y="340"/>
                  </a:lnTo>
                  <a:lnTo>
                    <a:pt x="10260" y="335"/>
                  </a:lnTo>
                  <a:lnTo>
                    <a:pt x="10245" y="335"/>
                  </a:lnTo>
                  <a:lnTo>
                    <a:pt x="10241" y="331"/>
                  </a:lnTo>
                  <a:lnTo>
                    <a:pt x="10239" y="331"/>
                  </a:lnTo>
                  <a:lnTo>
                    <a:pt x="10239" y="335"/>
                  </a:lnTo>
                  <a:lnTo>
                    <a:pt x="10236" y="335"/>
                  </a:lnTo>
                  <a:lnTo>
                    <a:pt x="10236" y="338"/>
                  </a:lnTo>
                  <a:lnTo>
                    <a:pt x="10229" y="338"/>
                  </a:lnTo>
                  <a:lnTo>
                    <a:pt x="10227" y="335"/>
                  </a:lnTo>
                  <a:lnTo>
                    <a:pt x="10223" y="338"/>
                  </a:lnTo>
                  <a:lnTo>
                    <a:pt x="10220" y="338"/>
                  </a:lnTo>
                  <a:lnTo>
                    <a:pt x="10220" y="331"/>
                  </a:lnTo>
                  <a:lnTo>
                    <a:pt x="10217" y="328"/>
                  </a:lnTo>
                  <a:lnTo>
                    <a:pt x="10217" y="322"/>
                  </a:lnTo>
                  <a:lnTo>
                    <a:pt x="10213" y="319"/>
                  </a:lnTo>
                  <a:lnTo>
                    <a:pt x="10213" y="312"/>
                  </a:lnTo>
                  <a:lnTo>
                    <a:pt x="10211" y="312"/>
                  </a:lnTo>
                  <a:lnTo>
                    <a:pt x="10211" y="310"/>
                  </a:lnTo>
                  <a:lnTo>
                    <a:pt x="10208" y="310"/>
                  </a:lnTo>
                  <a:lnTo>
                    <a:pt x="10204" y="312"/>
                  </a:lnTo>
                  <a:lnTo>
                    <a:pt x="10199" y="312"/>
                  </a:lnTo>
                  <a:lnTo>
                    <a:pt x="10190" y="310"/>
                  </a:lnTo>
                  <a:lnTo>
                    <a:pt x="10190" y="307"/>
                  </a:lnTo>
                  <a:lnTo>
                    <a:pt x="10174" y="291"/>
                  </a:lnTo>
                  <a:lnTo>
                    <a:pt x="10158" y="291"/>
                  </a:lnTo>
                  <a:lnTo>
                    <a:pt x="10152" y="294"/>
                  </a:lnTo>
                  <a:lnTo>
                    <a:pt x="10143" y="294"/>
                  </a:lnTo>
                  <a:lnTo>
                    <a:pt x="10136" y="298"/>
                  </a:lnTo>
                  <a:lnTo>
                    <a:pt x="10130" y="298"/>
                  </a:lnTo>
                  <a:lnTo>
                    <a:pt x="10124" y="300"/>
                  </a:lnTo>
                  <a:lnTo>
                    <a:pt x="10102" y="300"/>
                  </a:lnTo>
                  <a:lnTo>
                    <a:pt x="10090" y="294"/>
                  </a:lnTo>
                  <a:lnTo>
                    <a:pt x="10087" y="291"/>
                  </a:lnTo>
                  <a:lnTo>
                    <a:pt x="10050" y="291"/>
                  </a:lnTo>
                  <a:lnTo>
                    <a:pt x="10043" y="288"/>
                  </a:lnTo>
                  <a:lnTo>
                    <a:pt x="10034" y="279"/>
                  </a:lnTo>
                  <a:lnTo>
                    <a:pt x="10024" y="279"/>
                  </a:lnTo>
                  <a:lnTo>
                    <a:pt x="10012" y="284"/>
                  </a:lnTo>
                  <a:lnTo>
                    <a:pt x="9999" y="284"/>
                  </a:lnTo>
                  <a:lnTo>
                    <a:pt x="9994" y="282"/>
                  </a:lnTo>
                  <a:lnTo>
                    <a:pt x="9990" y="284"/>
                  </a:lnTo>
                  <a:lnTo>
                    <a:pt x="9981" y="288"/>
                  </a:lnTo>
                  <a:lnTo>
                    <a:pt x="9978" y="288"/>
                  </a:lnTo>
                  <a:lnTo>
                    <a:pt x="9971" y="284"/>
                  </a:lnTo>
                  <a:lnTo>
                    <a:pt x="9962" y="282"/>
                  </a:lnTo>
                  <a:lnTo>
                    <a:pt x="9962" y="279"/>
                  </a:lnTo>
                  <a:lnTo>
                    <a:pt x="9959" y="279"/>
                  </a:lnTo>
                  <a:lnTo>
                    <a:pt x="9959" y="275"/>
                  </a:lnTo>
                  <a:lnTo>
                    <a:pt x="9953" y="266"/>
                  </a:lnTo>
                  <a:lnTo>
                    <a:pt x="9922" y="266"/>
                  </a:lnTo>
                  <a:lnTo>
                    <a:pt x="9915" y="263"/>
                  </a:lnTo>
                  <a:lnTo>
                    <a:pt x="9910" y="263"/>
                  </a:lnTo>
                  <a:lnTo>
                    <a:pt x="9906" y="260"/>
                  </a:lnTo>
                  <a:lnTo>
                    <a:pt x="9903" y="260"/>
                  </a:lnTo>
                  <a:lnTo>
                    <a:pt x="9903" y="256"/>
                  </a:lnTo>
                  <a:lnTo>
                    <a:pt x="9901" y="254"/>
                  </a:lnTo>
                  <a:lnTo>
                    <a:pt x="9894" y="251"/>
                  </a:lnTo>
                  <a:lnTo>
                    <a:pt x="9894" y="245"/>
                  </a:lnTo>
                  <a:lnTo>
                    <a:pt x="9897" y="238"/>
                  </a:lnTo>
                  <a:lnTo>
                    <a:pt x="9897" y="233"/>
                  </a:lnTo>
                  <a:lnTo>
                    <a:pt x="9885" y="219"/>
                  </a:lnTo>
                  <a:lnTo>
                    <a:pt x="9878" y="217"/>
                  </a:lnTo>
                  <a:lnTo>
                    <a:pt x="9875" y="214"/>
                  </a:lnTo>
                  <a:lnTo>
                    <a:pt x="9875" y="207"/>
                  </a:lnTo>
                  <a:lnTo>
                    <a:pt x="9873" y="198"/>
                  </a:lnTo>
                  <a:lnTo>
                    <a:pt x="9869" y="195"/>
                  </a:lnTo>
                  <a:lnTo>
                    <a:pt x="9866" y="195"/>
                  </a:lnTo>
                  <a:lnTo>
                    <a:pt x="9859" y="191"/>
                  </a:lnTo>
                  <a:lnTo>
                    <a:pt x="9854" y="195"/>
                  </a:lnTo>
                  <a:lnTo>
                    <a:pt x="9850" y="195"/>
                  </a:lnTo>
                  <a:lnTo>
                    <a:pt x="9838" y="189"/>
                  </a:lnTo>
                  <a:lnTo>
                    <a:pt x="9831" y="189"/>
                  </a:lnTo>
                  <a:lnTo>
                    <a:pt x="9822" y="179"/>
                  </a:lnTo>
                  <a:lnTo>
                    <a:pt x="9822" y="173"/>
                  </a:lnTo>
                  <a:lnTo>
                    <a:pt x="9813" y="173"/>
                  </a:lnTo>
                  <a:lnTo>
                    <a:pt x="9808" y="170"/>
                  </a:lnTo>
                  <a:lnTo>
                    <a:pt x="9798" y="170"/>
                  </a:lnTo>
                  <a:lnTo>
                    <a:pt x="9792" y="173"/>
                  </a:lnTo>
                  <a:lnTo>
                    <a:pt x="9789" y="170"/>
                  </a:lnTo>
                  <a:lnTo>
                    <a:pt x="9786" y="170"/>
                  </a:lnTo>
                  <a:lnTo>
                    <a:pt x="9773" y="182"/>
                  </a:lnTo>
                  <a:lnTo>
                    <a:pt x="9761" y="182"/>
                  </a:lnTo>
                  <a:lnTo>
                    <a:pt x="9758" y="179"/>
                  </a:lnTo>
                  <a:lnTo>
                    <a:pt x="9758" y="177"/>
                  </a:lnTo>
                  <a:lnTo>
                    <a:pt x="9754" y="179"/>
                  </a:lnTo>
                  <a:lnTo>
                    <a:pt x="9749" y="182"/>
                  </a:lnTo>
                  <a:lnTo>
                    <a:pt x="9745" y="186"/>
                  </a:lnTo>
                  <a:lnTo>
                    <a:pt x="9736" y="186"/>
                  </a:lnTo>
                  <a:lnTo>
                    <a:pt x="9733" y="189"/>
                  </a:lnTo>
                  <a:lnTo>
                    <a:pt x="9730" y="189"/>
                  </a:lnTo>
                  <a:lnTo>
                    <a:pt x="9726" y="191"/>
                  </a:lnTo>
                  <a:lnTo>
                    <a:pt x="9724" y="191"/>
                  </a:lnTo>
                  <a:lnTo>
                    <a:pt x="9717" y="195"/>
                  </a:lnTo>
                  <a:lnTo>
                    <a:pt x="9714" y="195"/>
                  </a:lnTo>
                  <a:lnTo>
                    <a:pt x="9708" y="189"/>
                  </a:lnTo>
                  <a:lnTo>
                    <a:pt x="9708" y="186"/>
                  </a:lnTo>
                  <a:lnTo>
                    <a:pt x="9702" y="182"/>
                  </a:lnTo>
                  <a:lnTo>
                    <a:pt x="9702" y="177"/>
                  </a:lnTo>
                  <a:lnTo>
                    <a:pt x="9696" y="177"/>
                  </a:lnTo>
                  <a:lnTo>
                    <a:pt x="9693" y="173"/>
                  </a:lnTo>
                  <a:lnTo>
                    <a:pt x="9693" y="163"/>
                  </a:lnTo>
                  <a:lnTo>
                    <a:pt x="9689" y="161"/>
                  </a:lnTo>
                  <a:lnTo>
                    <a:pt x="9686" y="161"/>
                  </a:lnTo>
                  <a:lnTo>
                    <a:pt x="9680" y="154"/>
                  </a:lnTo>
                  <a:lnTo>
                    <a:pt x="9670" y="154"/>
                  </a:lnTo>
                  <a:lnTo>
                    <a:pt x="9670" y="151"/>
                  </a:lnTo>
                  <a:lnTo>
                    <a:pt x="9668" y="149"/>
                  </a:lnTo>
                  <a:lnTo>
                    <a:pt x="9656" y="142"/>
                  </a:lnTo>
                  <a:lnTo>
                    <a:pt x="9656" y="137"/>
                  </a:lnTo>
                  <a:lnTo>
                    <a:pt x="9649" y="130"/>
                  </a:lnTo>
                  <a:lnTo>
                    <a:pt x="9646" y="130"/>
                  </a:lnTo>
                  <a:lnTo>
                    <a:pt x="9646" y="127"/>
                  </a:lnTo>
                  <a:lnTo>
                    <a:pt x="9640" y="130"/>
                  </a:lnTo>
                  <a:lnTo>
                    <a:pt x="9628" y="130"/>
                  </a:lnTo>
                  <a:lnTo>
                    <a:pt x="9624" y="127"/>
                  </a:lnTo>
                  <a:lnTo>
                    <a:pt x="9624" y="114"/>
                  </a:lnTo>
                  <a:lnTo>
                    <a:pt x="9621" y="111"/>
                  </a:lnTo>
                  <a:lnTo>
                    <a:pt x="9621" y="109"/>
                  </a:lnTo>
                  <a:lnTo>
                    <a:pt x="9615" y="105"/>
                  </a:lnTo>
                  <a:lnTo>
                    <a:pt x="9612" y="102"/>
                  </a:lnTo>
                  <a:lnTo>
                    <a:pt x="9612" y="99"/>
                  </a:lnTo>
                  <a:lnTo>
                    <a:pt x="9605" y="93"/>
                  </a:lnTo>
                  <a:lnTo>
                    <a:pt x="9605" y="90"/>
                  </a:lnTo>
                  <a:lnTo>
                    <a:pt x="9603" y="86"/>
                  </a:lnTo>
                  <a:lnTo>
                    <a:pt x="9593" y="90"/>
                  </a:lnTo>
                  <a:lnTo>
                    <a:pt x="9581" y="90"/>
                  </a:lnTo>
                  <a:lnTo>
                    <a:pt x="9577" y="93"/>
                  </a:lnTo>
                  <a:lnTo>
                    <a:pt x="9572" y="93"/>
                  </a:lnTo>
                  <a:lnTo>
                    <a:pt x="9565" y="90"/>
                  </a:lnTo>
                  <a:lnTo>
                    <a:pt x="9563" y="86"/>
                  </a:lnTo>
                  <a:lnTo>
                    <a:pt x="9559" y="81"/>
                  </a:lnTo>
                  <a:lnTo>
                    <a:pt x="9553" y="77"/>
                  </a:lnTo>
                  <a:lnTo>
                    <a:pt x="9537" y="62"/>
                  </a:lnTo>
                  <a:lnTo>
                    <a:pt x="9531" y="68"/>
                  </a:lnTo>
                  <a:lnTo>
                    <a:pt x="9525" y="65"/>
                  </a:lnTo>
                  <a:lnTo>
                    <a:pt x="9519" y="65"/>
                  </a:lnTo>
                  <a:lnTo>
                    <a:pt x="9512" y="62"/>
                  </a:lnTo>
                  <a:lnTo>
                    <a:pt x="9516" y="56"/>
                  </a:lnTo>
                  <a:lnTo>
                    <a:pt x="9509" y="49"/>
                  </a:lnTo>
                  <a:lnTo>
                    <a:pt x="9507" y="49"/>
                  </a:lnTo>
                  <a:lnTo>
                    <a:pt x="9500" y="53"/>
                  </a:lnTo>
                  <a:lnTo>
                    <a:pt x="9500" y="34"/>
                  </a:lnTo>
                  <a:lnTo>
                    <a:pt x="9497" y="34"/>
                  </a:lnTo>
                  <a:lnTo>
                    <a:pt x="9491" y="37"/>
                  </a:lnTo>
                  <a:lnTo>
                    <a:pt x="9479" y="37"/>
                  </a:lnTo>
                  <a:lnTo>
                    <a:pt x="9479" y="28"/>
                  </a:lnTo>
                  <a:lnTo>
                    <a:pt x="9481" y="28"/>
                  </a:lnTo>
                  <a:lnTo>
                    <a:pt x="9479" y="25"/>
                  </a:lnTo>
                  <a:lnTo>
                    <a:pt x="9476" y="25"/>
                  </a:lnTo>
                  <a:lnTo>
                    <a:pt x="9476" y="9"/>
                  </a:lnTo>
                  <a:lnTo>
                    <a:pt x="9472" y="9"/>
                  </a:lnTo>
                  <a:lnTo>
                    <a:pt x="9472" y="6"/>
                  </a:lnTo>
                  <a:lnTo>
                    <a:pt x="9467" y="2"/>
                  </a:lnTo>
                  <a:lnTo>
                    <a:pt x="9467" y="0"/>
                  </a:lnTo>
                  <a:lnTo>
                    <a:pt x="9463" y="0"/>
                  </a:lnTo>
                  <a:lnTo>
                    <a:pt x="9460" y="2"/>
                  </a:lnTo>
                  <a:lnTo>
                    <a:pt x="9457" y="2"/>
                  </a:lnTo>
                  <a:lnTo>
                    <a:pt x="9460" y="6"/>
                  </a:lnTo>
                  <a:lnTo>
                    <a:pt x="9460" y="9"/>
                  </a:lnTo>
                  <a:lnTo>
                    <a:pt x="9463" y="12"/>
                  </a:lnTo>
                  <a:lnTo>
                    <a:pt x="9467" y="12"/>
                  </a:lnTo>
                  <a:lnTo>
                    <a:pt x="9467" y="16"/>
                  </a:lnTo>
                  <a:lnTo>
                    <a:pt x="9469" y="18"/>
                  </a:lnTo>
                  <a:lnTo>
                    <a:pt x="9469" y="28"/>
                  </a:lnTo>
                  <a:lnTo>
                    <a:pt x="9467" y="30"/>
                  </a:lnTo>
                  <a:lnTo>
                    <a:pt x="9467" y="62"/>
                  </a:lnTo>
                  <a:lnTo>
                    <a:pt x="9463" y="71"/>
                  </a:lnTo>
                  <a:lnTo>
                    <a:pt x="9460" y="74"/>
                  </a:lnTo>
                  <a:lnTo>
                    <a:pt x="9457" y="83"/>
                  </a:lnTo>
                  <a:lnTo>
                    <a:pt x="9457" y="90"/>
                  </a:lnTo>
                  <a:lnTo>
                    <a:pt x="9453" y="93"/>
                  </a:lnTo>
                  <a:lnTo>
                    <a:pt x="9453" y="95"/>
                  </a:lnTo>
                  <a:lnTo>
                    <a:pt x="9448" y="102"/>
                  </a:lnTo>
                  <a:lnTo>
                    <a:pt x="9444" y="109"/>
                  </a:lnTo>
                  <a:lnTo>
                    <a:pt x="9435" y="118"/>
                  </a:lnTo>
                  <a:lnTo>
                    <a:pt x="9435" y="121"/>
                  </a:lnTo>
                  <a:lnTo>
                    <a:pt x="9430" y="133"/>
                  </a:lnTo>
                  <a:lnTo>
                    <a:pt x="9430" y="137"/>
                  </a:lnTo>
                  <a:lnTo>
                    <a:pt x="9426" y="137"/>
                  </a:lnTo>
                  <a:lnTo>
                    <a:pt x="9423" y="149"/>
                  </a:lnTo>
                  <a:lnTo>
                    <a:pt x="9414" y="167"/>
                  </a:lnTo>
                  <a:lnTo>
                    <a:pt x="9407" y="173"/>
                  </a:lnTo>
                  <a:lnTo>
                    <a:pt x="9407" y="177"/>
                  </a:lnTo>
                  <a:lnTo>
                    <a:pt x="9402" y="189"/>
                  </a:lnTo>
                  <a:lnTo>
                    <a:pt x="9388" y="207"/>
                  </a:lnTo>
                  <a:lnTo>
                    <a:pt x="9376" y="229"/>
                  </a:lnTo>
                  <a:lnTo>
                    <a:pt x="9374" y="235"/>
                  </a:lnTo>
                  <a:lnTo>
                    <a:pt x="9370" y="238"/>
                  </a:lnTo>
                  <a:lnTo>
                    <a:pt x="9370" y="245"/>
                  </a:lnTo>
                  <a:lnTo>
                    <a:pt x="9370" y="247"/>
                  </a:lnTo>
                  <a:lnTo>
                    <a:pt x="9367" y="247"/>
                  </a:lnTo>
                  <a:lnTo>
                    <a:pt x="9360" y="260"/>
                  </a:lnTo>
                  <a:lnTo>
                    <a:pt x="9351" y="270"/>
                  </a:lnTo>
                  <a:lnTo>
                    <a:pt x="9351" y="272"/>
                  </a:lnTo>
                  <a:lnTo>
                    <a:pt x="9344" y="275"/>
                  </a:lnTo>
                  <a:lnTo>
                    <a:pt x="9342" y="279"/>
                  </a:lnTo>
                  <a:lnTo>
                    <a:pt x="9339" y="279"/>
                  </a:lnTo>
                  <a:lnTo>
                    <a:pt x="9342" y="282"/>
                  </a:lnTo>
                  <a:lnTo>
                    <a:pt x="9342" y="288"/>
                  </a:lnTo>
                  <a:lnTo>
                    <a:pt x="9339" y="291"/>
                  </a:lnTo>
                  <a:lnTo>
                    <a:pt x="9335" y="288"/>
                  </a:lnTo>
                  <a:lnTo>
                    <a:pt x="9332" y="288"/>
                  </a:lnTo>
                  <a:lnTo>
                    <a:pt x="9330" y="291"/>
                  </a:lnTo>
                  <a:lnTo>
                    <a:pt x="9330" y="298"/>
                  </a:lnTo>
                  <a:lnTo>
                    <a:pt x="9323" y="298"/>
                  </a:lnTo>
                  <a:lnTo>
                    <a:pt x="9320" y="294"/>
                  </a:lnTo>
                  <a:lnTo>
                    <a:pt x="9316" y="298"/>
                  </a:lnTo>
                  <a:lnTo>
                    <a:pt x="9314" y="298"/>
                  </a:lnTo>
                  <a:lnTo>
                    <a:pt x="9314" y="300"/>
                  </a:lnTo>
                  <a:lnTo>
                    <a:pt x="9311" y="300"/>
                  </a:lnTo>
                  <a:lnTo>
                    <a:pt x="9311" y="303"/>
                  </a:lnTo>
                  <a:lnTo>
                    <a:pt x="9314" y="307"/>
                  </a:lnTo>
                  <a:lnTo>
                    <a:pt x="9311" y="310"/>
                  </a:lnTo>
                  <a:lnTo>
                    <a:pt x="9311" y="312"/>
                  </a:lnTo>
                  <a:lnTo>
                    <a:pt x="9314" y="312"/>
                  </a:lnTo>
                  <a:lnTo>
                    <a:pt x="9314" y="316"/>
                  </a:lnTo>
                  <a:lnTo>
                    <a:pt x="9320" y="316"/>
                  </a:lnTo>
                  <a:lnTo>
                    <a:pt x="9323" y="319"/>
                  </a:lnTo>
                  <a:lnTo>
                    <a:pt x="9323" y="335"/>
                  </a:lnTo>
                  <a:lnTo>
                    <a:pt x="9320" y="340"/>
                  </a:lnTo>
                  <a:lnTo>
                    <a:pt x="9314" y="347"/>
                  </a:lnTo>
                  <a:lnTo>
                    <a:pt x="9311" y="354"/>
                  </a:lnTo>
                  <a:lnTo>
                    <a:pt x="9311" y="359"/>
                  </a:lnTo>
                  <a:lnTo>
                    <a:pt x="9307" y="363"/>
                  </a:lnTo>
                  <a:lnTo>
                    <a:pt x="9307" y="366"/>
                  </a:lnTo>
                  <a:lnTo>
                    <a:pt x="9304" y="368"/>
                  </a:lnTo>
                  <a:lnTo>
                    <a:pt x="9302" y="375"/>
                  </a:lnTo>
                  <a:lnTo>
                    <a:pt x="9292" y="382"/>
                  </a:lnTo>
                  <a:lnTo>
                    <a:pt x="9292" y="388"/>
                  </a:lnTo>
                  <a:lnTo>
                    <a:pt x="9288" y="391"/>
                  </a:lnTo>
                  <a:lnTo>
                    <a:pt x="9288" y="394"/>
                  </a:lnTo>
                  <a:lnTo>
                    <a:pt x="9283" y="398"/>
                  </a:lnTo>
                  <a:lnTo>
                    <a:pt x="9276" y="403"/>
                  </a:lnTo>
                  <a:lnTo>
                    <a:pt x="9274" y="403"/>
                  </a:lnTo>
                  <a:lnTo>
                    <a:pt x="9274" y="400"/>
                  </a:lnTo>
                  <a:lnTo>
                    <a:pt x="9267" y="400"/>
                  </a:lnTo>
                  <a:lnTo>
                    <a:pt x="9267" y="403"/>
                  </a:lnTo>
                  <a:lnTo>
                    <a:pt x="9270" y="403"/>
                  </a:lnTo>
                  <a:lnTo>
                    <a:pt x="9270" y="407"/>
                  </a:lnTo>
                  <a:lnTo>
                    <a:pt x="9267" y="412"/>
                  </a:lnTo>
                  <a:lnTo>
                    <a:pt x="9274" y="407"/>
                  </a:lnTo>
                  <a:lnTo>
                    <a:pt x="9276" y="407"/>
                  </a:lnTo>
                  <a:lnTo>
                    <a:pt x="9276" y="410"/>
                  </a:lnTo>
                  <a:lnTo>
                    <a:pt x="9279" y="410"/>
                  </a:lnTo>
                  <a:lnTo>
                    <a:pt x="9279" y="412"/>
                  </a:lnTo>
                  <a:lnTo>
                    <a:pt x="9283" y="412"/>
                  </a:lnTo>
                  <a:lnTo>
                    <a:pt x="9283" y="416"/>
                  </a:lnTo>
                  <a:lnTo>
                    <a:pt x="9279" y="416"/>
                  </a:lnTo>
                  <a:lnTo>
                    <a:pt x="9279" y="426"/>
                  </a:lnTo>
                  <a:lnTo>
                    <a:pt x="9276" y="426"/>
                  </a:lnTo>
                  <a:lnTo>
                    <a:pt x="9267" y="426"/>
                  </a:lnTo>
                  <a:lnTo>
                    <a:pt x="9264" y="422"/>
                  </a:lnTo>
                  <a:lnTo>
                    <a:pt x="9264" y="426"/>
                  </a:lnTo>
                  <a:lnTo>
                    <a:pt x="9264" y="428"/>
                  </a:lnTo>
                  <a:lnTo>
                    <a:pt x="9260" y="428"/>
                  </a:lnTo>
                  <a:lnTo>
                    <a:pt x="9258" y="428"/>
                  </a:lnTo>
                  <a:lnTo>
                    <a:pt x="9260" y="431"/>
                  </a:lnTo>
                  <a:lnTo>
                    <a:pt x="9258" y="435"/>
                  </a:lnTo>
                  <a:lnTo>
                    <a:pt x="9260" y="435"/>
                  </a:lnTo>
                  <a:lnTo>
                    <a:pt x="9260" y="438"/>
                  </a:lnTo>
                  <a:lnTo>
                    <a:pt x="9264" y="440"/>
                  </a:lnTo>
                  <a:lnTo>
                    <a:pt x="9264" y="447"/>
                  </a:lnTo>
                  <a:lnTo>
                    <a:pt x="9260" y="449"/>
                  </a:lnTo>
                  <a:lnTo>
                    <a:pt x="9258" y="456"/>
                  </a:lnTo>
                  <a:lnTo>
                    <a:pt x="9258" y="459"/>
                  </a:lnTo>
                  <a:lnTo>
                    <a:pt x="9255" y="461"/>
                  </a:lnTo>
                  <a:lnTo>
                    <a:pt x="9258" y="461"/>
                  </a:lnTo>
                  <a:lnTo>
                    <a:pt x="9258" y="465"/>
                  </a:lnTo>
                  <a:lnTo>
                    <a:pt x="9260" y="465"/>
                  </a:lnTo>
                  <a:lnTo>
                    <a:pt x="9260" y="468"/>
                  </a:lnTo>
                  <a:lnTo>
                    <a:pt x="9255" y="475"/>
                  </a:lnTo>
                  <a:lnTo>
                    <a:pt x="9249" y="475"/>
                  </a:lnTo>
                  <a:lnTo>
                    <a:pt x="9249" y="477"/>
                  </a:lnTo>
                  <a:lnTo>
                    <a:pt x="9246" y="477"/>
                  </a:lnTo>
                  <a:lnTo>
                    <a:pt x="9246" y="480"/>
                  </a:lnTo>
                  <a:lnTo>
                    <a:pt x="9239" y="480"/>
                  </a:lnTo>
                  <a:lnTo>
                    <a:pt x="9239" y="484"/>
                  </a:lnTo>
                  <a:lnTo>
                    <a:pt x="9242" y="484"/>
                  </a:lnTo>
                  <a:lnTo>
                    <a:pt x="9246" y="487"/>
                  </a:lnTo>
                  <a:lnTo>
                    <a:pt x="9246" y="499"/>
                  </a:lnTo>
                  <a:lnTo>
                    <a:pt x="9242" y="505"/>
                  </a:lnTo>
                  <a:lnTo>
                    <a:pt x="9237" y="512"/>
                  </a:lnTo>
                  <a:lnTo>
                    <a:pt x="9237" y="515"/>
                  </a:lnTo>
                  <a:lnTo>
                    <a:pt x="9233" y="515"/>
                  </a:lnTo>
                  <a:lnTo>
                    <a:pt x="9233" y="517"/>
                  </a:lnTo>
                  <a:lnTo>
                    <a:pt x="9230" y="521"/>
                  </a:lnTo>
                  <a:lnTo>
                    <a:pt x="9227" y="521"/>
                  </a:lnTo>
                  <a:lnTo>
                    <a:pt x="9227" y="527"/>
                  </a:lnTo>
                  <a:lnTo>
                    <a:pt x="9223" y="533"/>
                  </a:lnTo>
                  <a:lnTo>
                    <a:pt x="9223" y="536"/>
                  </a:lnTo>
                  <a:lnTo>
                    <a:pt x="9221" y="540"/>
                  </a:lnTo>
                  <a:lnTo>
                    <a:pt x="9221" y="545"/>
                  </a:lnTo>
                  <a:lnTo>
                    <a:pt x="9215" y="559"/>
                  </a:lnTo>
                  <a:lnTo>
                    <a:pt x="9215" y="571"/>
                  </a:lnTo>
                  <a:lnTo>
                    <a:pt x="9211" y="577"/>
                  </a:lnTo>
                  <a:lnTo>
                    <a:pt x="9209" y="580"/>
                  </a:lnTo>
                  <a:lnTo>
                    <a:pt x="9209" y="592"/>
                  </a:lnTo>
                  <a:lnTo>
                    <a:pt x="9206" y="599"/>
                  </a:lnTo>
                  <a:lnTo>
                    <a:pt x="9206" y="601"/>
                  </a:lnTo>
                  <a:lnTo>
                    <a:pt x="9193" y="615"/>
                  </a:lnTo>
                  <a:lnTo>
                    <a:pt x="9193" y="617"/>
                  </a:lnTo>
                  <a:lnTo>
                    <a:pt x="9187" y="624"/>
                  </a:lnTo>
                  <a:lnTo>
                    <a:pt x="9187" y="626"/>
                  </a:lnTo>
                  <a:lnTo>
                    <a:pt x="9181" y="633"/>
                  </a:lnTo>
                  <a:lnTo>
                    <a:pt x="9178" y="633"/>
                  </a:lnTo>
                  <a:lnTo>
                    <a:pt x="9171" y="638"/>
                  </a:lnTo>
                  <a:lnTo>
                    <a:pt x="9171" y="642"/>
                  </a:lnTo>
                  <a:lnTo>
                    <a:pt x="9159" y="654"/>
                  </a:lnTo>
                  <a:lnTo>
                    <a:pt x="9159" y="661"/>
                  </a:lnTo>
                  <a:lnTo>
                    <a:pt x="9153" y="664"/>
                  </a:lnTo>
                  <a:lnTo>
                    <a:pt x="9153" y="666"/>
                  </a:lnTo>
                  <a:lnTo>
                    <a:pt x="9150" y="666"/>
                  </a:lnTo>
                  <a:lnTo>
                    <a:pt x="9146" y="670"/>
                  </a:lnTo>
                  <a:lnTo>
                    <a:pt x="9143" y="670"/>
                  </a:lnTo>
                  <a:lnTo>
                    <a:pt x="9141" y="666"/>
                  </a:lnTo>
                  <a:lnTo>
                    <a:pt x="9137" y="666"/>
                  </a:lnTo>
                  <a:lnTo>
                    <a:pt x="9137" y="670"/>
                  </a:lnTo>
                  <a:lnTo>
                    <a:pt x="9141" y="670"/>
                  </a:lnTo>
                  <a:lnTo>
                    <a:pt x="9141" y="673"/>
                  </a:lnTo>
                  <a:lnTo>
                    <a:pt x="9143" y="676"/>
                  </a:lnTo>
                  <a:lnTo>
                    <a:pt x="9146" y="676"/>
                  </a:lnTo>
                  <a:lnTo>
                    <a:pt x="9146" y="680"/>
                  </a:lnTo>
                  <a:lnTo>
                    <a:pt x="9143" y="680"/>
                  </a:lnTo>
                  <a:lnTo>
                    <a:pt x="9143" y="689"/>
                  </a:lnTo>
                  <a:lnTo>
                    <a:pt x="9141" y="692"/>
                  </a:lnTo>
                  <a:lnTo>
                    <a:pt x="9141" y="694"/>
                  </a:lnTo>
                  <a:lnTo>
                    <a:pt x="9134" y="694"/>
                  </a:lnTo>
                  <a:lnTo>
                    <a:pt x="9134" y="701"/>
                  </a:lnTo>
                  <a:lnTo>
                    <a:pt x="9131" y="704"/>
                  </a:lnTo>
                  <a:lnTo>
                    <a:pt x="9131" y="708"/>
                  </a:lnTo>
                  <a:lnTo>
                    <a:pt x="9134" y="710"/>
                  </a:lnTo>
                  <a:lnTo>
                    <a:pt x="9131" y="713"/>
                  </a:lnTo>
                  <a:lnTo>
                    <a:pt x="9134" y="713"/>
                  </a:lnTo>
                  <a:lnTo>
                    <a:pt x="9134" y="720"/>
                  </a:lnTo>
                  <a:lnTo>
                    <a:pt x="9137" y="720"/>
                  </a:lnTo>
                  <a:lnTo>
                    <a:pt x="9137" y="726"/>
                  </a:lnTo>
                  <a:lnTo>
                    <a:pt x="9134" y="726"/>
                  </a:lnTo>
                  <a:lnTo>
                    <a:pt x="9134" y="734"/>
                  </a:lnTo>
                  <a:lnTo>
                    <a:pt x="9137" y="738"/>
                  </a:lnTo>
                  <a:lnTo>
                    <a:pt x="9134" y="741"/>
                  </a:lnTo>
                  <a:lnTo>
                    <a:pt x="9134" y="748"/>
                  </a:lnTo>
                  <a:lnTo>
                    <a:pt x="9131" y="748"/>
                  </a:lnTo>
                  <a:lnTo>
                    <a:pt x="9127" y="750"/>
                  </a:lnTo>
                  <a:lnTo>
                    <a:pt x="9125" y="757"/>
                  </a:lnTo>
                  <a:lnTo>
                    <a:pt x="9122" y="760"/>
                  </a:lnTo>
                  <a:lnTo>
                    <a:pt x="9122" y="766"/>
                  </a:lnTo>
                  <a:lnTo>
                    <a:pt x="9118" y="766"/>
                  </a:lnTo>
                  <a:lnTo>
                    <a:pt x="9118" y="769"/>
                  </a:lnTo>
                  <a:lnTo>
                    <a:pt x="9115" y="772"/>
                  </a:lnTo>
                  <a:lnTo>
                    <a:pt x="9113" y="772"/>
                  </a:lnTo>
                  <a:lnTo>
                    <a:pt x="9109" y="778"/>
                  </a:lnTo>
                  <a:lnTo>
                    <a:pt x="9106" y="778"/>
                  </a:lnTo>
                  <a:lnTo>
                    <a:pt x="9103" y="776"/>
                  </a:lnTo>
                  <a:lnTo>
                    <a:pt x="9099" y="778"/>
                  </a:lnTo>
                  <a:lnTo>
                    <a:pt x="9103" y="778"/>
                  </a:lnTo>
                  <a:lnTo>
                    <a:pt x="9099" y="781"/>
                  </a:lnTo>
                  <a:lnTo>
                    <a:pt x="9099" y="785"/>
                  </a:lnTo>
                  <a:lnTo>
                    <a:pt x="9103" y="785"/>
                  </a:lnTo>
                  <a:lnTo>
                    <a:pt x="9099" y="788"/>
                  </a:lnTo>
                  <a:lnTo>
                    <a:pt x="9099" y="790"/>
                  </a:lnTo>
                  <a:lnTo>
                    <a:pt x="9097" y="790"/>
                  </a:lnTo>
                  <a:lnTo>
                    <a:pt x="9094" y="794"/>
                  </a:lnTo>
                  <a:lnTo>
                    <a:pt x="9094" y="797"/>
                  </a:lnTo>
                  <a:lnTo>
                    <a:pt x="9090" y="800"/>
                  </a:lnTo>
                  <a:lnTo>
                    <a:pt x="9087" y="800"/>
                  </a:lnTo>
                  <a:lnTo>
                    <a:pt x="9087" y="804"/>
                  </a:lnTo>
                  <a:lnTo>
                    <a:pt x="9085" y="804"/>
                  </a:lnTo>
                  <a:lnTo>
                    <a:pt x="9085" y="806"/>
                  </a:lnTo>
                  <a:lnTo>
                    <a:pt x="9081" y="806"/>
                  </a:lnTo>
                  <a:lnTo>
                    <a:pt x="9081" y="813"/>
                  </a:lnTo>
                  <a:lnTo>
                    <a:pt x="9078" y="818"/>
                  </a:lnTo>
                  <a:lnTo>
                    <a:pt x="9078" y="825"/>
                  </a:lnTo>
                  <a:lnTo>
                    <a:pt x="9075" y="827"/>
                  </a:lnTo>
                  <a:lnTo>
                    <a:pt x="9071" y="827"/>
                  </a:lnTo>
                  <a:lnTo>
                    <a:pt x="9069" y="831"/>
                  </a:lnTo>
                  <a:lnTo>
                    <a:pt x="9066" y="831"/>
                  </a:lnTo>
                  <a:lnTo>
                    <a:pt x="9066" y="834"/>
                  </a:lnTo>
                  <a:lnTo>
                    <a:pt x="9062" y="834"/>
                  </a:lnTo>
                  <a:lnTo>
                    <a:pt x="9062" y="841"/>
                  </a:lnTo>
                  <a:lnTo>
                    <a:pt x="9060" y="843"/>
                  </a:lnTo>
                  <a:lnTo>
                    <a:pt x="9062" y="843"/>
                  </a:lnTo>
                  <a:lnTo>
                    <a:pt x="9062" y="846"/>
                  </a:lnTo>
                  <a:lnTo>
                    <a:pt x="9066" y="846"/>
                  </a:lnTo>
                  <a:lnTo>
                    <a:pt x="9066" y="859"/>
                  </a:lnTo>
                  <a:lnTo>
                    <a:pt x="9060" y="862"/>
                  </a:lnTo>
                  <a:lnTo>
                    <a:pt x="9060" y="865"/>
                  </a:lnTo>
                  <a:lnTo>
                    <a:pt x="9057" y="869"/>
                  </a:lnTo>
                  <a:lnTo>
                    <a:pt x="9057" y="871"/>
                  </a:lnTo>
                  <a:lnTo>
                    <a:pt x="9060" y="878"/>
                  </a:lnTo>
                  <a:lnTo>
                    <a:pt x="9060" y="887"/>
                  </a:lnTo>
                  <a:lnTo>
                    <a:pt x="9057" y="890"/>
                  </a:lnTo>
                  <a:lnTo>
                    <a:pt x="9053" y="890"/>
                  </a:lnTo>
                  <a:lnTo>
                    <a:pt x="9053" y="893"/>
                  </a:lnTo>
                  <a:lnTo>
                    <a:pt x="9050" y="902"/>
                  </a:lnTo>
                  <a:lnTo>
                    <a:pt x="9044" y="909"/>
                  </a:lnTo>
                  <a:lnTo>
                    <a:pt x="9044" y="906"/>
                  </a:lnTo>
                  <a:lnTo>
                    <a:pt x="9041" y="906"/>
                  </a:lnTo>
                  <a:lnTo>
                    <a:pt x="9041" y="909"/>
                  </a:lnTo>
                  <a:lnTo>
                    <a:pt x="9038" y="909"/>
                  </a:lnTo>
                  <a:lnTo>
                    <a:pt x="9038" y="911"/>
                  </a:lnTo>
                  <a:lnTo>
                    <a:pt x="9034" y="911"/>
                  </a:lnTo>
                  <a:lnTo>
                    <a:pt x="9034" y="925"/>
                  </a:lnTo>
                  <a:lnTo>
                    <a:pt x="9038" y="925"/>
                  </a:lnTo>
                  <a:lnTo>
                    <a:pt x="9038" y="937"/>
                  </a:lnTo>
                  <a:lnTo>
                    <a:pt x="9034" y="937"/>
                  </a:lnTo>
                  <a:lnTo>
                    <a:pt x="9034" y="943"/>
                  </a:lnTo>
                  <a:lnTo>
                    <a:pt x="9032" y="949"/>
                  </a:lnTo>
                  <a:lnTo>
                    <a:pt x="9029" y="953"/>
                  </a:lnTo>
                  <a:lnTo>
                    <a:pt x="9029" y="955"/>
                  </a:lnTo>
                  <a:lnTo>
                    <a:pt x="9022" y="955"/>
                  </a:lnTo>
                  <a:lnTo>
                    <a:pt x="9022" y="958"/>
                  </a:lnTo>
                  <a:lnTo>
                    <a:pt x="9016" y="958"/>
                  </a:lnTo>
                  <a:lnTo>
                    <a:pt x="9016" y="962"/>
                  </a:lnTo>
                  <a:lnTo>
                    <a:pt x="9020" y="962"/>
                  </a:lnTo>
                  <a:lnTo>
                    <a:pt x="9020" y="965"/>
                  </a:lnTo>
                  <a:lnTo>
                    <a:pt x="9010" y="965"/>
                  </a:lnTo>
                  <a:lnTo>
                    <a:pt x="9010" y="977"/>
                  </a:lnTo>
                  <a:lnTo>
                    <a:pt x="9016" y="977"/>
                  </a:lnTo>
                  <a:lnTo>
                    <a:pt x="9013" y="981"/>
                  </a:lnTo>
                  <a:lnTo>
                    <a:pt x="9013" y="983"/>
                  </a:lnTo>
                  <a:lnTo>
                    <a:pt x="9010" y="986"/>
                  </a:lnTo>
                  <a:lnTo>
                    <a:pt x="9010" y="983"/>
                  </a:lnTo>
                  <a:lnTo>
                    <a:pt x="9006" y="986"/>
                  </a:lnTo>
                  <a:lnTo>
                    <a:pt x="9006" y="990"/>
                  </a:lnTo>
                  <a:lnTo>
                    <a:pt x="9004" y="990"/>
                  </a:lnTo>
                  <a:lnTo>
                    <a:pt x="9004" y="993"/>
                  </a:lnTo>
                  <a:lnTo>
                    <a:pt x="9006" y="993"/>
                  </a:lnTo>
                  <a:lnTo>
                    <a:pt x="9006" y="995"/>
                  </a:lnTo>
                  <a:lnTo>
                    <a:pt x="9004" y="995"/>
                  </a:lnTo>
                  <a:lnTo>
                    <a:pt x="9004" y="999"/>
                  </a:lnTo>
                  <a:lnTo>
                    <a:pt x="9006" y="999"/>
                  </a:lnTo>
                  <a:lnTo>
                    <a:pt x="9006" y="1002"/>
                  </a:lnTo>
                  <a:lnTo>
                    <a:pt x="9001" y="1002"/>
                  </a:lnTo>
                  <a:lnTo>
                    <a:pt x="9001" y="1004"/>
                  </a:lnTo>
                  <a:lnTo>
                    <a:pt x="9004" y="1004"/>
                  </a:lnTo>
                  <a:lnTo>
                    <a:pt x="9004" y="1008"/>
                  </a:lnTo>
                  <a:lnTo>
                    <a:pt x="8997" y="1014"/>
                  </a:lnTo>
                  <a:lnTo>
                    <a:pt x="8997" y="1018"/>
                  </a:lnTo>
                  <a:lnTo>
                    <a:pt x="9004" y="1018"/>
                  </a:lnTo>
                  <a:lnTo>
                    <a:pt x="9004" y="1020"/>
                  </a:lnTo>
                  <a:lnTo>
                    <a:pt x="9001" y="1020"/>
                  </a:lnTo>
                  <a:lnTo>
                    <a:pt x="9001" y="1023"/>
                  </a:lnTo>
                  <a:lnTo>
                    <a:pt x="9004" y="1023"/>
                  </a:lnTo>
                  <a:lnTo>
                    <a:pt x="9006" y="1026"/>
                  </a:lnTo>
                  <a:lnTo>
                    <a:pt x="9004" y="1026"/>
                  </a:lnTo>
                  <a:lnTo>
                    <a:pt x="9004" y="1030"/>
                  </a:lnTo>
                  <a:lnTo>
                    <a:pt x="9010" y="1030"/>
                  </a:lnTo>
                  <a:lnTo>
                    <a:pt x="9010" y="1032"/>
                  </a:lnTo>
                  <a:lnTo>
                    <a:pt x="9013" y="1035"/>
                  </a:lnTo>
                  <a:lnTo>
                    <a:pt x="9010" y="1039"/>
                  </a:lnTo>
                  <a:lnTo>
                    <a:pt x="9010" y="1044"/>
                  </a:lnTo>
                  <a:lnTo>
                    <a:pt x="9006" y="1044"/>
                  </a:lnTo>
                  <a:lnTo>
                    <a:pt x="9006" y="1048"/>
                  </a:lnTo>
                  <a:lnTo>
                    <a:pt x="9010" y="1051"/>
                  </a:lnTo>
                  <a:lnTo>
                    <a:pt x="9013" y="1051"/>
                  </a:lnTo>
                  <a:lnTo>
                    <a:pt x="9013" y="1054"/>
                  </a:lnTo>
                  <a:lnTo>
                    <a:pt x="9016" y="1054"/>
                  </a:lnTo>
                  <a:lnTo>
                    <a:pt x="9020" y="1058"/>
                  </a:lnTo>
                  <a:lnTo>
                    <a:pt x="9020" y="1054"/>
                  </a:lnTo>
                  <a:lnTo>
                    <a:pt x="9022" y="1058"/>
                  </a:lnTo>
                  <a:lnTo>
                    <a:pt x="9022" y="1060"/>
                  </a:lnTo>
                  <a:lnTo>
                    <a:pt x="9025" y="1063"/>
                  </a:lnTo>
                  <a:lnTo>
                    <a:pt x="9022" y="1070"/>
                  </a:lnTo>
                  <a:lnTo>
                    <a:pt x="9022" y="1079"/>
                  </a:lnTo>
                  <a:lnTo>
                    <a:pt x="9020" y="1082"/>
                  </a:lnTo>
                  <a:lnTo>
                    <a:pt x="9020" y="1086"/>
                  </a:lnTo>
                  <a:lnTo>
                    <a:pt x="9016" y="1088"/>
                  </a:lnTo>
                  <a:lnTo>
                    <a:pt x="9016" y="1095"/>
                  </a:lnTo>
                  <a:lnTo>
                    <a:pt x="9013" y="1100"/>
                  </a:lnTo>
                  <a:lnTo>
                    <a:pt x="9010" y="1110"/>
                  </a:lnTo>
                  <a:lnTo>
                    <a:pt x="9010" y="1114"/>
                  </a:lnTo>
                  <a:lnTo>
                    <a:pt x="9004" y="1119"/>
                  </a:lnTo>
                  <a:lnTo>
                    <a:pt x="9004" y="1123"/>
                  </a:lnTo>
                  <a:lnTo>
                    <a:pt x="9001" y="1124"/>
                  </a:lnTo>
                  <a:lnTo>
                    <a:pt x="9001" y="1126"/>
                  </a:lnTo>
                  <a:lnTo>
                    <a:pt x="8994" y="1132"/>
                  </a:lnTo>
                  <a:lnTo>
                    <a:pt x="8988" y="1132"/>
                  </a:lnTo>
                  <a:lnTo>
                    <a:pt x="8988" y="1135"/>
                  </a:lnTo>
                  <a:lnTo>
                    <a:pt x="8994" y="1135"/>
                  </a:lnTo>
                  <a:lnTo>
                    <a:pt x="8997" y="1139"/>
                  </a:lnTo>
                  <a:lnTo>
                    <a:pt x="8997" y="1144"/>
                  </a:lnTo>
                  <a:lnTo>
                    <a:pt x="8994" y="1148"/>
                  </a:lnTo>
                  <a:lnTo>
                    <a:pt x="8992" y="1158"/>
                  </a:lnTo>
                  <a:lnTo>
                    <a:pt x="8988" y="1160"/>
                  </a:lnTo>
                  <a:lnTo>
                    <a:pt x="8988" y="1170"/>
                  </a:lnTo>
                  <a:lnTo>
                    <a:pt x="8985" y="1176"/>
                  </a:lnTo>
                  <a:lnTo>
                    <a:pt x="8982" y="1179"/>
                  </a:lnTo>
                  <a:lnTo>
                    <a:pt x="8978" y="1185"/>
                  </a:lnTo>
                  <a:lnTo>
                    <a:pt x="8976" y="1185"/>
                  </a:lnTo>
                  <a:lnTo>
                    <a:pt x="8976" y="1191"/>
                  </a:lnTo>
                  <a:lnTo>
                    <a:pt x="8978" y="1191"/>
                  </a:lnTo>
                  <a:lnTo>
                    <a:pt x="8978" y="1197"/>
                  </a:lnTo>
                  <a:lnTo>
                    <a:pt x="8976" y="1197"/>
                  </a:lnTo>
                  <a:lnTo>
                    <a:pt x="8976" y="1213"/>
                  </a:lnTo>
                  <a:lnTo>
                    <a:pt x="8973" y="1213"/>
                  </a:lnTo>
                  <a:lnTo>
                    <a:pt x="8973" y="1219"/>
                  </a:lnTo>
                  <a:lnTo>
                    <a:pt x="8976" y="1223"/>
                  </a:lnTo>
                  <a:lnTo>
                    <a:pt x="8976" y="1228"/>
                  </a:lnTo>
                  <a:lnTo>
                    <a:pt x="8978" y="1228"/>
                  </a:lnTo>
                  <a:lnTo>
                    <a:pt x="8978" y="1232"/>
                  </a:lnTo>
                  <a:lnTo>
                    <a:pt x="8976" y="1232"/>
                  </a:lnTo>
                  <a:lnTo>
                    <a:pt x="8978" y="1235"/>
                  </a:lnTo>
                  <a:lnTo>
                    <a:pt x="8976" y="1235"/>
                  </a:lnTo>
                  <a:lnTo>
                    <a:pt x="8976" y="1237"/>
                  </a:lnTo>
                  <a:lnTo>
                    <a:pt x="8978" y="1237"/>
                  </a:lnTo>
                  <a:lnTo>
                    <a:pt x="8978" y="1241"/>
                  </a:lnTo>
                  <a:lnTo>
                    <a:pt x="8982" y="1241"/>
                  </a:lnTo>
                  <a:lnTo>
                    <a:pt x="8982" y="1247"/>
                  </a:lnTo>
                  <a:lnTo>
                    <a:pt x="8978" y="1251"/>
                  </a:lnTo>
                  <a:lnTo>
                    <a:pt x="8978" y="1256"/>
                  </a:lnTo>
                  <a:lnTo>
                    <a:pt x="8982" y="1256"/>
                  </a:lnTo>
                  <a:lnTo>
                    <a:pt x="8982" y="1260"/>
                  </a:lnTo>
                  <a:lnTo>
                    <a:pt x="8978" y="1260"/>
                  </a:lnTo>
                  <a:lnTo>
                    <a:pt x="8982" y="1263"/>
                  </a:lnTo>
                  <a:lnTo>
                    <a:pt x="8985" y="1263"/>
                  </a:lnTo>
                  <a:lnTo>
                    <a:pt x="8985" y="1291"/>
                  </a:lnTo>
                  <a:lnTo>
                    <a:pt x="8978" y="1297"/>
                  </a:lnTo>
                  <a:lnTo>
                    <a:pt x="8982" y="1300"/>
                  </a:lnTo>
                  <a:lnTo>
                    <a:pt x="8982" y="1312"/>
                  </a:lnTo>
                  <a:lnTo>
                    <a:pt x="8978" y="1321"/>
                  </a:lnTo>
                  <a:lnTo>
                    <a:pt x="8978" y="1324"/>
                  </a:lnTo>
                  <a:lnTo>
                    <a:pt x="8982" y="1328"/>
                  </a:lnTo>
                  <a:lnTo>
                    <a:pt x="8982" y="1331"/>
                  </a:lnTo>
                  <a:lnTo>
                    <a:pt x="8985" y="1331"/>
                  </a:lnTo>
                  <a:lnTo>
                    <a:pt x="8985" y="1349"/>
                  </a:lnTo>
                  <a:lnTo>
                    <a:pt x="8982" y="1352"/>
                  </a:lnTo>
                  <a:lnTo>
                    <a:pt x="8982" y="1361"/>
                  </a:lnTo>
                  <a:lnTo>
                    <a:pt x="8978" y="1365"/>
                  </a:lnTo>
                  <a:lnTo>
                    <a:pt x="8978" y="1414"/>
                  </a:lnTo>
                  <a:lnTo>
                    <a:pt x="8976" y="1417"/>
                  </a:lnTo>
                  <a:lnTo>
                    <a:pt x="8973" y="1426"/>
                  </a:lnTo>
                  <a:lnTo>
                    <a:pt x="8973" y="1436"/>
                  </a:lnTo>
                  <a:lnTo>
                    <a:pt x="8969" y="1440"/>
                  </a:lnTo>
                  <a:lnTo>
                    <a:pt x="8969" y="1442"/>
                  </a:lnTo>
                  <a:lnTo>
                    <a:pt x="8966" y="1449"/>
                  </a:lnTo>
                  <a:lnTo>
                    <a:pt x="8966" y="1486"/>
                  </a:lnTo>
                  <a:lnTo>
                    <a:pt x="8969" y="1489"/>
                  </a:lnTo>
                  <a:lnTo>
                    <a:pt x="8973" y="1489"/>
                  </a:lnTo>
                  <a:lnTo>
                    <a:pt x="8973" y="1496"/>
                  </a:lnTo>
                  <a:lnTo>
                    <a:pt x="8978" y="1505"/>
                  </a:lnTo>
                  <a:lnTo>
                    <a:pt x="8978" y="1514"/>
                  </a:lnTo>
                  <a:lnTo>
                    <a:pt x="8976" y="1520"/>
                  </a:lnTo>
                  <a:lnTo>
                    <a:pt x="8976" y="1551"/>
                  </a:lnTo>
                  <a:lnTo>
                    <a:pt x="8973" y="1557"/>
                  </a:lnTo>
                  <a:lnTo>
                    <a:pt x="8969" y="1570"/>
                  </a:lnTo>
                  <a:lnTo>
                    <a:pt x="8964" y="1582"/>
                  </a:lnTo>
                  <a:lnTo>
                    <a:pt x="8964" y="1589"/>
                  </a:lnTo>
                  <a:lnTo>
                    <a:pt x="8960" y="1591"/>
                  </a:lnTo>
                  <a:lnTo>
                    <a:pt x="8960" y="1594"/>
                  </a:lnTo>
                  <a:lnTo>
                    <a:pt x="8957" y="1598"/>
                  </a:lnTo>
                  <a:lnTo>
                    <a:pt x="8957" y="1603"/>
                  </a:lnTo>
                  <a:lnTo>
                    <a:pt x="8960" y="1603"/>
                  </a:lnTo>
                  <a:lnTo>
                    <a:pt x="8960" y="1607"/>
                  </a:lnTo>
                  <a:lnTo>
                    <a:pt x="8964" y="1607"/>
                  </a:lnTo>
                  <a:lnTo>
                    <a:pt x="8969" y="1613"/>
                  </a:lnTo>
                  <a:lnTo>
                    <a:pt x="8969" y="1619"/>
                  </a:lnTo>
                  <a:lnTo>
                    <a:pt x="8966" y="1629"/>
                  </a:lnTo>
                  <a:lnTo>
                    <a:pt x="8966" y="1650"/>
                  </a:lnTo>
                  <a:lnTo>
                    <a:pt x="8964" y="1650"/>
                  </a:lnTo>
                  <a:lnTo>
                    <a:pt x="8966" y="1653"/>
                  </a:lnTo>
                  <a:lnTo>
                    <a:pt x="8964" y="1657"/>
                  </a:lnTo>
                  <a:lnTo>
                    <a:pt x="8964" y="1675"/>
                  </a:lnTo>
                  <a:lnTo>
                    <a:pt x="8966" y="1678"/>
                  </a:lnTo>
                  <a:lnTo>
                    <a:pt x="8966" y="1681"/>
                  </a:lnTo>
                  <a:lnTo>
                    <a:pt x="8969" y="1685"/>
                  </a:lnTo>
                  <a:lnTo>
                    <a:pt x="8969" y="1715"/>
                  </a:lnTo>
                  <a:lnTo>
                    <a:pt x="8966" y="1727"/>
                  </a:lnTo>
                  <a:lnTo>
                    <a:pt x="8966" y="1736"/>
                  </a:lnTo>
                  <a:lnTo>
                    <a:pt x="8964" y="1736"/>
                  </a:lnTo>
                  <a:lnTo>
                    <a:pt x="8964" y="1746"/>
                  </a:lnTo>
                  <a:lnTo>
                    <a:pt x="8957" y="1755"/>
                  </a:lnTo>
                  <a:lnTo>
                    <a:pt x="8954" y="1762"/>
                  </a:lnTo>
                  <a:lnTo>
                    <a:pt x="8954" y="1774"/>
                  </a:lnTo>
                  <a:lnTo>
                    <a:pt x="8950" y="1774"/>
                  </a:lnTo>
                  <a:lnTo>
                    <a:pt x="8950" y="1778"/>
                  </a:lnTo>
                  <a:lnTo>
                    <a:pt x="8954" y="1780"/>
                  </a:lnTo>
                  <a:lnTo>
                    <a:pt x="8950" y="1780"/>
                  </a:lnTo>
                  <a:lnTo>
                    <a:pt x="8950" y="1790"/>
                  </a:lnTo>
                  <a:lnTo>
                    <a:pt x="8954" y="1790"/>
                  </a:lnTo>
                  <a:lnTo>
                    <a:pt x="8954" y="1796"/>
                  </a:lnTo>
                  <a:lnTo>
                    <a:pt x="8957" y="1799"/>
                  </a:lnTo>
                  <a:lnTo>
                    <a:pt x="8954" y="1808"/>
                  </a:lnTo>
                  <a:lnTo>
                    <a:pt x="8950" y="1811"/>
                  </a:lnTo>
                  <a:lnTo>
                    <a:pt x="8950" y="1815"/>
                  </a:lnTo>
                  <a:lnTo>
                    <a:pt x="8948" y="1818"/>
                  </a:lnTo>
                  <a:lnTo>
                    <a:pt x="8950" y="1818"/>
                  </a:lnTo>
                  <a:lnTo>
                    <a:pt x="8950" y="1827"/>
                  </a:lnTo>
                  <a:lnTo>
                    <a:pt x="8945" y="1834"/>
                  </a:lnTo>
                  <a:lnTo>
                    <a:pt x="8945" y="1848"/>
                  </a:lnTo>
                  <a:lnTo>
                    <a:pt x="8941" y="1848"/>
                  </a:lnTo>
                  <a:lnTo>
                    <a:pt x="8941" y="1852"/>
                  </a:lnTo>
                  <a:lnTo>
                    <a:pt x="8945" y="1852"/>
                  </a:lnTo>
                  <a:lnTo>
                    <a:pt x="8945" y="1862"/>
                  </a:lnTo>
                  <a:lnTo>
                    <a:pt x="8941" y="1862"/>
                  </a:lnTo>
                  <a:lnTo>
                    <a:pt x="8941" y="1864"/>
                  </a:lnTo>
                  <a:lnTo>
                    <a:pt x="8938" y="1871"/>
                  </a:lnTo>
                  <a:lnTo>
                    <a:pt x="8938" y="1874"/>
                  </a:lnTo>
                  <a:lnTo>
                    <a:pt x="8936" y="1878"/>
                  </a:lnTo>
                  <a:lnTo>
                    <a:pt x="8932" y="1878"/>
                  </a:lnTo>
                  <a:lnTo>
                    <a:pt x="8932" y="1890"/>
                  </a:lnTo>
                  <a:lnTo>
                    <a:pt x="8929" y="1890"/>
                  </a:lnTo>
                  <a:lnTo>
                    <a:pt x="8929" y="1892"/>
                  </a:lnTo>
                  <a:lnTo>
                    <a:pt x="8926" y="1892"/>
                  </a:lnTo>
                  <a:lnTo>
                    <a:pt x="8929" y="1896"/>
                  </a:lnTo>
                  <a:lnTo>
                    <a:pt x="8926" y="1896"/>
                  </a:lnTo>
                  <a:lnTo>
                    <a:pt x="8926" y="1899"/>
                  </a:lnTo>
                  <a:lnTo>
                    <a:pt x="8929" y="1899"/>
                  </a:lnTo>
                  <a:lnTo>
                    <a:pt x="8929" y="1904"/>
                  </a:lnTo>
                  <a:lnTo>
                    <a:pt x="8941" y="1904"/>
                  </a:lnTo>
                  <a:lnTo>
                    <a:pt x="8941" y="1908"/>
                  </a:lnTo>
                  <a:lnTo>
                    <a:pt x="8945" y="1908"/>
                  </a:lnTo>
                  <a:lnTo>
                    <a:pt x="8945" y="1911"/>
                  </a:lnTo>
                  <a:lnTo>
                    <a:pt x="8948" y="1911"/>
                  </a:lnTo>
                  <a:lnTo>
                    <a:pt x="8948" y="1914"/>
                  </a:lnTo>
                  <a:lnTo>
                    <a:pt x="8954" y="1914"/>
                  </a:lnTo>
                  <a:lnTo>
                    <a:pt x="8954" y="1917"/>
                  </a:lnTo>
                  <a:lnTo>
                    <a:pt x="8964" y="1917"/>
                  </a:lnTo>
                  <a:lnTo>
                    <a:pt x="8966" y="1914"/>
                  </a:lnTo>
                  <a:lnTo>
                    <a:pt x="8969" y="1920"/>
                  </a:lnTo>
                  <a:lnTo>
                    <a:pt x="8973" y="1923"/>
                  </a:lnTo>
                  <a:lnTo>
                    <a:pt x="8973" y="1927"/>
                  </a:lnTo>
                  <a:lnTo>
                    <a:pt x="8976" y="1929"/>
                  </a:lnTo>
                  <a:lnTo>
                    <a:pt x="8976" y="1951"/>
                  </a:lnTo>
                  <a:lnTo>
                    <a:pt x="8973" y="1957"/>
                  </a:lnTo>
                  <a:lnTo>
                    <a:pt x="8973" y="1967"/>
                  </a:lnTo>
                  <a:lnTo>
                    <a:pt x="8969" y="1976"/>
                  </a:lnTo>
                  <a:lnTo>
                    <a:pt x="8966" y="1983"/>
                  </a:lnTo>
                  <a:lnTo>
                    <a:pt x="8964" y="1985"/>
                  </a:lnTo>
                  <a:lnTo>
                    <a:pt x="8957" y="2004"/>
                  </a:lnTo>
                  <a:lnTo>
                    <a:pt x="8948" y="2023"/>
                  </a:lnTo>
                  <a:lnTo>
                    <a:pt x="8945" y="2025"/>
                  </a:lnTo>
                  <a:lnTo>
                    <a:pt x="8941" y="2035"/>
                  </a:lnTo>
                  <a:lnTo>
                    <a:pt x="8936" y="2041"/>
                  </a:lnTo>
                  <a:lnTo>
                    <a:pt x="8932" y="2051"/>
                  </a:lnTo>
                  <a:lnTo>
                    <a:pt x="8929" y="2057"/>
                  </a:lnTo>
                  <a:lnTo>
                    <a:pt x="8926" y="2060"/>
                  </a:lnTo>
                  <a:lnTo>
                    <a:pt x="8922" y="2069"/>
                  </a:lnTo>
                  <a:lnTo>
                    <a:pt x="8922" y="2072"/>
                  </a:lnTo>
                  <a:lnTo>
                    <a:pt x="8920" y="2079"/>
                  </a:lnTo>
                  <a:lnTo>
                    <a:pt x="8917" y="2081"/>
                  </a:lnTo>
                  <a:lnTo>
                    <a:pt x="8917" y="2085"/>
                  </a:lnTo>
                  <a:lnTo>
                    <a:pt x="8914" y="2085"/>
                  </a:lnTo>
                  <a:lnTo>
                    <a:pt x="8910" y="2088"/>
                  </a:lnTo>
                  <a:lnTo>
                    <a:pt x="8910" y="2095"/>
                  </a:lnTo>
                  <a:lnTo>
                    <a:pt x="8901" y="2113"/>
                  </a:lnTo>
                  <a:lnTo>
                    <a:pt x="8898" y="2113"/>
                  </a:lnTo>
                  <a:lnTo>
                    <a:pt x="8898" y="2118"/>
                  </a:lnTo>
                  <a:lnTo>
                    <a:pt x="8892" y="2125"/>
                  </a:lnTo>
                  <a:lnTo>
                    <a:pt x="8889" y="2132"/>
                  </a:lnTo>
                  <a:lnTo>
                    <a:pt x="8889" y="2134"/>
                  </a:lnTo>
                  <a:lnTo>
                    <a:pt x="8886" y="2144"/>
                  </a:lnTo>
                  <a:lnTo>
                    <a:pt x="8880" y="2153"/>
                  </a:lnTo>
                  <a:lnTo>
                    <a:pt x="8877" y="2162"/>
                  </a:lnTo>
                  <a:lnTo>
                    <a:pt x="8871" y="2174"/>
                  </a:lnTo>
                  <a:lnTo>
                    <a:pt x="8871" y="2181"/>
                  </a:lnTo>
                  <a:lnTo>
                    <a:pt x="8868" y="2188"/>
                  </a:lnTo>
                  <a:lnTo>
                    <a:pt x="8868" y="2190"/>
                  </a:lnTo>
                  <a:lnTo>
                    <a:pt x="8864" y="2196"/>
                  </a:lnTo>
                  <a:lnTo>
                    <a:pt x="8864" y="2242"/>
                  </a:lnTo>
                  <a:lnTo>
                    <a:pt x="8861" y="2242"/>
                  </a:lnTo>
                  <a:lnTo>
                    <a:pt x="8843" y="2258"/>
                  </a:lnTo>
                  <a:lnTo>
                    <a:pt x="8843" y="2261"/>
                  </a:lnTo>
                  <a:lnTo>
                    <a:pt x="8861" y="2246"/>
                  </a:lnTo>
                  <a:lnTo>
                    <a:pt x="8871" y="2240"/>
                  </a:lnTo>
                  <a:lnTo>
                    <a:pt x="8880" y="2240"/>
                  </a:lnTo>
                  <a:lnTo>
                    <a:pt x="8877" y="2246"/>
                  </a:lnTo>
                  <a:lnTo>
                    <a:pt x="8886" y="2249"/>
                  </a:lnTo>
                  <a:lnTo>
                    <a:pt x="8882" y="2261"/>
                  </a:lnTo>
                  <a:lnTo>
                    <a:pt x="8886" y="2261"/>
                  </a:lnTo>
                  <a:lnTo>
                    <a:pt x="8882" y="2265"/>
                  </a:lnTo>
                  <a:lnTo>
                    <a:pt x="8877" y="2261"/>
                  </a:lnTo>
                  <a:lnTo>
                    <a:pt x="8877" y="2286"/>
                  </a:lnTo>
                  <a:lnTo>
                    <a:pt x="8871" y="2307"/>
                  </a:lnTo>
                  <a:lnTo>
                    <a:pt x="8871" y="2311"/>
                  </a:lnTo>
                  <a:lnTo>
                    <a:pt x="8868" y="2314"/>
                  </a:lnTo>
                  <a:lnTo>
                    <a:pt x="8864" y="2323"/>
                  </a:lnTo>
                  <a:lnTo>
                    <a:pt x="8861" y="2326"/>
                  </a:lnTo>
                  <a:lnTo>
                    <a:pt x="8855" y="2342"/>
                  </a:lnTo>
                  <a:lnTo>
                    <a:pt x="8845" y="2351"/>
                  </a:lnTo>
                  <a:lnTo>
                    <a:pt x="8836" y="2370"/>
                  </a:lnTo>
                  <a:lnTo>
                    <a:pt x="8833" y="2373"/>
                  </a:lnTo>
                  <a:lnTo>
                    <a:pt x="8831" y="2379"/>
                  </a:lnTo>
                  <a:lnTo>
                    <a:pt x="8824" y="2386"/>
                  </a:lnTo>
                  <a:lnTo>
                    <a:pt x="8824" y="2389"/>
                  </a:lnTo>
                  <a:lnTo>
                    <a:pt x="8821" y="2395"/>
                  </a:lnTo>
                  <a:lnTo>
                    <a:pt x="8812" y="2407"/>
                  </a:lnTo>
                  <a:lnTo>
                    <a:pt x="8808" y="2414"/>
                  </a:lnTo>
                  <a:lnTo>
                    <a:pt x="8805" y="2423"/>
                  </a:lnTo>
                  <a:lnTo>
                    <a:pt x="8796" y="2433"/>
                  </a:lnTo>
                  <a:lnTo>
                    <a:pt x="8796" y="2435"/>
                  </a:lnTo>
                  <a:lnTo>
                    <a:pt x="8793" y="2442"/>
                  </a:lnTo>
                  <a:lnTo>
                    <a:pt x="8793" y="2445"/>
                  </a:lnTo>
                  <a:lnTo>
                    <a:pt x="8789" y="2447"/>
                  </a:lnTo>
                  <a:lnTo>
                    <a:pt x="8789" y="2457"/>
                  </a:lnTo>
                  <a:lnTo>
                    <a:pt x="8787" y="2461"/>
                  </a:lnTo>
                  <a:lnTo>
                    <a:pt x="8780" y="2470"/>
                  </a:lnTo>
                  <a:lnTo>
                    <a:pt x="8780" y="2475"/>
                  </a:lnTo>
                  <a:lnTo>
                    <a:pt x="8777" y="2479"/>
                  </a:lnTo>
                  <a:lnTo>
                    <a:pt x="8775" y="2482"/>
                  </a:lnTo>
                  <a:lnTo>
                    <a:pt x="8771" y="2484"/>
                  </a:lnTo>
                  <a:lnTo>
                    <a:pt x="8765" y="2494"/>
                  </a:lnTo>
                  <a:lnTo>
                    <a:pt x="8765" y="2496"/>
                  </a:lnTo>
                  <a:lnTo>
                    <a:pt x="8761" y="2500"/>
                  </a:lnTo>
                  <a:lnTo>
                    <a:pt x="8761" y="2503"/>
                  </a:lnTo>
                  <a:lnTo>
                    <a:pt x="8756" y="2510"/>
                  </a:lnTo>
                  <a:lnTo>
                    <a:pt x="8756" y="2512"/>
                  </a:lnTo>
                  <a:lnTo>
                    <a:pt x="8743" y="2524"/>
                  </a:lnTo>
                  <a:lnTo>
                    <a:pt x="8743" y="2528"/>
                  </a:lnTo>
                  <a:lnTo>
                    <a:pt x="8733" y="2538"/>
                  </a:lnTo>
                  <a:lnTo>
                    <a:pt x="8728" y="2550"/>
                  </a:lnTo>
                  <a:lnTo>
                    <a:pt x="8721" y="2556"/>
                  </a:lnTo>
                  <a:lnTo>
                    <a:pt x="8715" y="2568"/>
                  </a:lnTo>
                  <a:lnTo>
                    <a:pt x="8705" y="2584"/>
                  </a:lnTo>
                  <a:lnTo>
                    <a:pt x="8700" y="2596"/>
                  </a:lnTo>
                  <a:lnTo>
                    <a:pt x="8696" y="2599"/>
                  </a:lnTo>
                  <a:lnTo>
                    <a:pt x="8691" y="2612"/>
                  </a:lnTo>
                  <a:lnTo>
                    <a:pt x="8684" y="2618"/>
                  </a:lnTo>
                  <a:lnTo>
                    <a:pt x="8668" y="2640"/>
                  </a:lnTo>
                  <a:lnTo>
                    <a:pt x="8666" y="2647"/>
                  </a:lnTo>
                  <a:lnTo>
                    <a:pt x="8663" y="2650"/>
                  </a:lnTo>
                  <a:lnTo>
                    <a:pt x="8656" y="2659"/>
                  </a:lnTo>
                  <a:lnTo>
                    <a:pt x="8654" y="2665"/>
                  </a:lnTo>
                  <a:lnTo>
                    <a:pt x="8647" y="2675"/>
                  </a:lnTo>
                  <a:lnTo>
                    <a:pt x="8644" y="2680"/>
                  </a:lnTo>
                  <a:lnTo>
                    <a:pt x="8638" y="2689"/>
                  </a:lnTo>
                  <a:lnTo>
                    <a:pt x="8635" y="2693"/>
                  </a:lnTo>
                  <a:lnTo>
                    <a:pt x="8626" y="2708"/>
                  </a:lnTo>
                  <a:lnTo>
                    <a:pt x="8626" y="2712"/>
                  </a:lnTo>
                  <a:lnTo>
                    <a:pt x="8623" y="2715"/>
                  </a:lnTo>
                  <a:lnTo>
                    <a:pt x="8620" y="2721"/>
                  </a:lnTo>
                  <a:lnTo>
                    <a:pt x="8610" y="2733"/>
                  </a:lnTo>
                  <a:lnTo>
                    <a:pt x="8598" y="2752"/>
                  </a:lnTo>
                  <a:lnTo>
                    <a:pt x="8598" y="2755"/>
                  </a:lnTo>
                  <a:lnTo>
                    <a:pt x="8579" y="2780"/>
                  </a:lnTo>
                  <a:lnTo>
                    <a:pt x="8572" y="2792"/>
                  </a:lnTo>
                  <a:lnTo>
                    <a:pt x="8570" y="2792"/>
                  </a:lnTo>
                  <a:lnTo>
                    <a:pt x="8563" y="2801"/>
                  </a:lnTo>
                  <a:lnTo>
                    <a:pt x="8563" y="2808"/>
                  </a:lnTo>
                  <a:lnTo>
                    <a:pt x="8560" y="2811"/>
                  </a:lnTo>
                  <a:lnTo>
                    <a:pt x="8556" y="2811"/>
                  </a:lnTo>
                  <a:lnTo>
                    <a:pt x="8551" y="2820"/>
                  </a:lnTo>
                  <a:lnTo>
                    <a:pt x="8544" y="2827"/>
                  </a:lnTo>
                  <a:lnTo>
                    <a:pt x="8542" y="2832"/>
                  </a:lnTo>
                  <a:lnTo>
                    <a:pt x="8538" y="2836"/>
                  </a:lnTo>
                  <a:lnTo>
                    <a:pt x="8535" y="2841"/>
                  </a:lnTo>
                  <a:lnTo>
                    <a:pt x="8532" y="2845"/>
                  </a:lnTo>
                  <a:lnTo>
                    <a:pt x="8526" y="2848"/>
                  </a:lnTo>
                  <a:lnTo>
                    <a:pt x="8519" y="2857"/>
                  </a:lnTo>
                  <a:lnTo>
                    <a:pt x="8516" y="2860"/>
                  </a:lnTo>
                  <a:lnTo>
                    <a:pt x="8514" y="2866"/>
                  </a:lnTo>
                  <a:lnTo>
                    <a:pt x="8510" y="2869"/>
                  </a:lnTo>
                  <a:lnTo>
                    <a:pt x="8498" y="2888"/>
                  </a:lnTo>
                  <a:lnTo>
                    <a:pt x="8486" y="2901"/>
                  </a:lnTo>
                  <a:lnTo>
                    <a:pt x="8479" y="2910"/>
                  </a:lnTo>
                  <a:lnTo>
                    <a:pt x="8473" y="2916"/>
                  </a:lnTo>
                  <a:lnTo>
                    <a:pt x="8467" y="2929"/>
                  </a:lnTo>
                  <a:lnTo>
                    <a:pt x="8461" y="2932"/>
                  </a:lnTo>
                  <a:lnTo>
                    <a:pt x="8449" y="2950"/>
                  </a:lnTo>
                  <a:lnTo>
                    <a:pt x="8445" y="2953"/>
                  </a:lnTo>
                  <a:lnTo>
                    <a:pt x="8439" y="2962"/>
                  </a:lnTo>
                  <a:lnTo>
                    <a:pt x="8433" y="2966"/>
                  </a:lnTo>
                  <a:lnTo>
                    <a:pt x="8423" y="2978"/>
                  </a:lnTo>
                  <a:lnTo>
                    <a:pt x="8423" y="2981"/>
                  </a:lnTo>
                  <a:lnTo>
                    <a:pt x="8411" y="2997"/>
                  </a:lnTo>
                  <a:lnTo>
                    <a:pt x="8402" y="3004"/>
                  </a:lnTo>
                  <a:lnTo>
                    <a:pt x="8398" y="3009"/>
                  </a:lnTo>
                  <a:lnTo>
                    <a:pt x="8386" y="3022"/>
                  </a:lnTo>
                  <a:lnTo>
                    <a:pt x="8383" y="3027"/>
                  </a:lnTo>
                  <a:lnTo>
                    <a:pt x="8374" y="3037"/>
                  </a:lnTo>
                  <a:lnTo>
                    <a:pt x="8370" y="3043"/>
                  </a:lnTo>
                  <a:lnTo>
                    <a:pt x="8318" y="3095"/>
                  </a:lnTo>
                  <a:lnTo>
                    <a:pt x="8309" y="3109"/>
                  </a:lnTo>
                  <a:lnTo>
                    <a:pt x="8300" y="3118"/>
                  </a:lnTo>
                  <a:lnTo>
                    <a:pt x="8293" y="3123"/>
                  </a:lnTo>
                  <a:lnTo>
                    <a:pt x="8281" y="3133"/>
                  </a:lnTo>
                  <a:lnTo>
                    <a:pt x="8274" y="3142"/>
                  </a:lnTo>
                  <a:lnTo>
                    <a:pt x="8269" y="3149"/>
                  </a:lnTo>
                  <a:lnTo>
                    <a:pt x="8262" y="3151"/>
                  </a:lnTo>
                  <a:lnTo>
                    <a:pt x="8237" y="3177"/>
                  </a:lnTo>
                  <a:lnTo>
                    <a:pt x="8232" y="3179"/>
                  </a:lnTo>
                  <a:lnTo>
                    <a:pt x="8228" y="3186"/>
                  </a:lnTo>
                  <a:lnTo>
                    <a:pt x="8216" y="3195"/>
                  </a:lnTo>
                  <a:lnTo>
                    <a:pt x="8206" y="3202"/>
                  </a:lnTo>
                  <a:lnTo>
                    <a:pt x="8200" y="3211"/>
                  </a:lnTo>
                  <a:lnTo>
                    <a:pt x="8194" y="3214"/>
                  </a:lnTo>
                  <a:lnTo>
                    <a:pt x="8190" y="3216"/>
                  </a:lnTo>
                  <a:lnTo>
                    <a:pt x="8178" y="3226"/>
                  </a:lnTo>
                  <a:lnTo>
                    <a:pt x="8172" y="3232"/>
                  </a:lnTo>
                  <a:lnTo>
                    <a:pt x="8162" y="3242"/>
                  </a:lnTo>
                  <a:lnTo>
                    <a:pt x="8157" y="3244"/>
                  </a:lnTo>
                  <a:lnTo>
                    <a:pt x="8150" y="3251"/>
                  </a:lnTo>
                  <a:lnTo>
                    <a:pt x="8144" y="3251"/>
                  </a:lnTo>
                  <a:lnTo>
                    <a:pt x="8141" y="3258"/>
                  </a:lnTo>
                  <a:lnTo>
                    <a:pt x="8138" y="3258"/>
                  </a:lnTo>
                  <a:lnTo>
                    <a:pt x="8134" y="3260"/>
                  </a:lnTo>
                  <a:lnTo>
                    <a:pt x="8132" y="3260"/>
                  </a:lnTo>
                  <a:lnTo>
                    <a:pt x="8132" y="3267"/>
                  </a:lnTo>
                  <a:lnTo>
                    <a:pt x="8129" y="3267"/>
                  </a:lnTo>
                  <a:lnTo>
                    <a:pt x="8129" y="3270"/>
                  </a:lnTo>
                  <a:lnTo>
                    <a:pt x="8123" y="3276"/>
                  </a:lnTo>
                  <a:lnTo>
                    <a:pt x="8123" y="3279"/>
                  </a:lnTo>
                  <a:lnTo>
                    <a:pt x="8120" y="3279"/>
                  </a:lnTo>
                  <a:lnTo>
                    <a:pt x="8113" y="3282"/>
                  </a:lnTo>
                  <a:lnTo>
                    <a:pt x="8107" y="3288"/>
                  </a:lnTo>
                  <a:lnTo>
                    <a:pt x="8104" y="3288"/>
                  </a:lnTo>
                  <a:lnTo>
                    <a:pt x="8104" y="3291"/>
                  </a:lnTo>
                  <a:lnTo>
                    <a:pt x="8088" y="3304"/>
                  </a:lnTo>
                  <a:lnTo>
                    <a:pt x="8085" y="3307"/>
                  </a:lnTo>
                  <a:lnTo>
                    <a:pt x="8067" y="3319"/>
                  </a:lnTo>
                  <a:lnTo>
                    <a:pt x="8043" y="3338"/>
                  </a:lnTo>
                  <a:lnTo>
                    <a:pt x="8039" y="3342"/>
                  </a:lnTo>
                  <a:lnTo>
                    <a:pt x="8029" y="3347"/>
                  </a:lnTo>
                  <a:lnTo>
                    <a:pt x="8029" y="3351"/>
                  </a:lnTo>
                  <a:lnTo>
                    <a:pt x="8027" y="3351"/>
                  </a:lnTo>
                  <a:lnTo>
                    <a:pt x="8027" y="3354"/>
                  </a:lnTo>
                  <a:lnTo>
                    <a:pt x="8024" y="3354"/>
                  </a:lnTo>
                  <a:lnTo>
                    <a:pt x="8020" y="3356"/>
                  </a:lnTo>
                  <a:lnTo>
                    <a:pt x="8017" y="3356"/>
                  </a:lnTo>
                  <a:lnTo>
                    <a:pt x="8017" y="3360"/>
                  </a:lnTo>
                  <a:lnTo>
                    <a:pt x="8015" y="3360"/>
                  </a:lnTo>
                  <a:lnTo>
                    <a:pt x="8015" y="3363"/>
                  </a:lnTo>
                  <a:lnTo>
                    <a:pt x="8005" y="3363"/>
                  </a:lnTo>
                  <a:lnTo>
                    <a:pt x="8005" y="3366"/>
                  </a:lnTo>
                  <a:lnTo>
                    <a:pt x="8001" y="3366"/>
                  </a:lnTo>
                  <a:lnTo>
                    <a:pt x="8001" y="3368"/>
                  </a:lnTo>
                  <a:lnTo>
                    <a:pt x="7999" y="3368"/>
                  </a:lnTo>
                  <a:lnTo>
                    <a:pt x="7996" y="3372"/>
                  </a:lnTo>
                  <a:lnTo>
                    <a:pt x="7992" y="3372"/>
                  </a:lnTo>
                  <a:lnTo>
                    <a:pt x="7992" y="3372"/>
                  </a:lnTo>
                  <a:lnTo>
                    <a:pt x="7989" y="3372"/>
                  </a:lnTo>
                  <a:lnTo>
                    <a:pt x="7987" y="3375"/>
                  </a:lnTo>
                  <a:lnTo>
                    <a:pt x="7980" y="3375"/>
                  </a:lnTo>
                  <a:lnTo>
                    <a:pt x="7980" y="3379"/>
                  </a:lnTo>
                  <a:lnTo>
                    <a:pt x="7971" y="3388"/>
                  </a:lnTo>
                  <a:lnTo>
                    <a:pt x="7968" y="3388"/>
                  </a:lnTo>
                  <a:lnTo>
                    <a:pt x="7968" y="3391"/>
                  </a:lnTo>
                  <a:lnTo>
                    <a:pt x="7961" y="3391"/>
                  </a:lnTo>
                  <a:lnTo>
                    <a:pt x="7955" y="3382"/>
                  </a:lnTo>
                  <a:lnTo>
                    <a:pt x="7940" y="3379"/>
                  </a:lnTo>
                  <a:lnTo>
                    <a:pt x="7871" y="3421"/>
                  </a:lnTo>
                  <a:lnTo>
                    <a:pt x="7887" y="3444"/>
                  </a:lnTo>
                  <a:lnTo>
                    <a:pt x="7890" y="3444"/>
                  </a:lnTo>
                  <a:lnTo>
                    <a:pt x="7887" y="3449"/>
                  </a:lnTo>
                  <a:lnTo>
                    <a:pt x="7864" y="3465"/>
                  </a:lnTo>
                  <a:lnTo>
                    <a:pt x="7862" y="3465"/>
                  </a:lnTo>
                  <a:lnTo>
                    <a:pt x="7836" y="3475"/>
                  </a:lnTo>
                  <a:lnTo>
                    <a:pt x="7827" y="3477"/>
                  </a:lnTo>
                  <a:lnTo>
                    <a:pt x="7815" y="3459"/>
                  </a:lnTo>
                  <a:lnTo>
                    <a:pt x="7771" y="3481"/>
                  </a:lnTo>
                  <a:lnTo>
                    <a:pt x="7766" y="3487"/>
                  </a:lnTo>
                  <a:lnTo>
                    <a:pt x="7762" y="3487"/>
                  </a:lnTo>
                  <a:lnTo>
                    <a:pt x="7762" y="3496"/>
                  </a:lnTo>
                  <a:lnTo>
                    <a:pt x="7759" y="3512"/>
                  </a:lnTo>
                  <a:lnTo>
                    <a:pt x="7756" y="3515"/>
                  </a:lnTo>
                  <a:lnTo>
                    <a:pt x="7750" y="3519"/>
                  </a:lnTo>
                  <a:lnTo>
                    <a:pt x="7750" y="3521"/>
                  </a:lnTo>
                  <a:lnTo>
                    <a:pt x="7738" y="3528"/>
                  </a:lnTo>
                  <a:lnTo>
                    <a:pt x="7735" y="3531"/>
                  </a:lnTo>
                  <a:lnTo>
                    <a:pt x="7717" y="3537"/>
                  </a:lnTo>
                  <a:lnTo>
                    <a:pt x="7703" y="3540"/>
                  </a:lnTo>
                  <a:lnTo>
                    <a:pt x="7698" y="3543"/>
                  </a:lnTo>
                  <a:lnTo>
                    <a:pt x="7694" y="3547"/>
                  </a:lnTo>
                  <a:lnTo>
                    <a:pt x="7691" y="3547"/>
                  </a:lnTo>
                  <a:lnTo>
                    <a:pt x="7682" y="3549"/>
                  </a:lnTo>
                  <a:lnTo>
                    <a:pt x="7679" y="3552"/>
                  </a:lnTo>
                  <a:lnTo>
                    <a:pt x="7673" y="3552"/>
                  </a:lnTo>
                  <a:lnTo>
                    <a:pt x="7670" y="3556"/>
                  </a:lnTo>
                  <a:lnTo>
                    <a:pt x="7666" y="3556"/>
                  </a:lnTo>
                  <a:lnTo>
                    <a:pt x="7663" y="3559"/>
                  </a:lnTo>
                  <a:lnTo>
                    <a:pt x="7661" y="3559"/>
                  </a:lnTo>
                  <a:lnTo>
                    <a:pt x="7654" y="3561"/>
                  </a:lnTo>
                  <a:lnTo>
                    <a:pt x="7647" y="3561"/>
                  </a:lnTo>
                  <a:lnTo>
                    <a:pt x="7642" y="3565"/>
                  </a:lnTo>
                  <a:lnTo>
                    <a:pt x="7638" y="3565"/>
                  </a:lnTo>
                  <a:lnTo>
                    <a:pt x="7633" y="3568"/>
                  </a:lnTo>
                  <a:lnTo>
                    <a:pt x="7629" y="3568"/>
                  </a:lnTo>
                  <a:lnTo>
                    <a:pt x="7626" y="3571"/>
                  </a:lnTo>
                  <a:lnTo>
                    <a:pt x="7619" y="3571"/>
                  </a:lnTo>
                  <a:lnTo>
                    <a:pt x="7617" y="3575"/>
                  </a:lnTo>
                  <a:lnTo>
                    <a:pt x="7607" y="3577"/>
                  </a:lnTo>
                  <a:lnTo>
                    <a:pt x="7605" y="3577"/>
                  </a:lnTo>
                  <a:lnTo>
                    <a:pt x="7598" y="3580"/>
                  </a:lnTo>
                  <a:lnTo>
                    <a:pt x="7595" y="3580"/>
                  </a:lnTo>
                  <a:lnTo>
                    <a:pt x="7589" y="3584"/>
                  </a:lnTo>
                  <a:lnTo>
                    <a:pt x="7586" y="3584"/>
                  </a:lnTo>
                  <a:lnTo>
                    <a:pt x="7582" y="3586"/>
                  </a:lnTo>
                  <a:lnTo>
                    <a:pt x="7579" y="3586"/>
                  </a:lnTo>
                  <a:lnTo>
                    <a:pt x="7577" y="3589"/>
                  </a:lnTo>
                  <a:lnTo>
                    <a:pt x="7570" y="3589"/>
                  </a:lnTo>
                  <a:lnTo>
                    <a:pt x="7552" y="3598"/>
                  </a:lnTo>
                  <a:lnTo>
                    <a:pt x="7545" y="3598"/>
                  </a:lnTo>
                  <a:lnTo>
                    <a:pt x="7536" y="3602"/>
                  </a:lnTo>
                  <a:lnTo>
                    <a:pt x="7524" y="3608"/>
                  </a:lnTo>
                  <a:lnTo>
                    <a:pt x="7517" y="3608"/>
                  </a:lnTo>
                  <a:lnTo>
                    <a:pt x="7508" y="3612"/>
                  </a:lnTo>
                  <a:lnTo>
                    <a:pt x="7505" y="3614"/>
                  </a:lnTo>
                  <a:lnTo>
                    <a:pt x="7496" y="3614"/>
                  </a:lnTo>
                  <a:lnTo>
                    <a:pt x="7496" y="3617"/>
                  </a:lnTo>
                  <a:lnTo>
                    <a:pt x="7489" y="3617"/>
                  </a:lnTo>
                  <a:lnTo>
                    <a:pt x="7486" y="3621"/>
                  </a:lnTo>
                  <a:lnTo>
                    <a:pt x="7480" y="3621"/>
                  </a:lnTo>
                  <a:lnTo>
                    <a:pt x="7477" y="3624"/>
                  </a:lnTo>
                  <a:lnTo>
                    <a:pt x="7474" y="3624"/>
                  </a:lnTo>
                  <a:lnTo>
                    <a:pt x="7470" y="3626"/>
                  </a:lnTo>
                  <a:lnTo>
                    <a:pt x="7468" y="3626"/>
                  </a:lnTo>
                  <a:lnTo>
                    <a:pt x="7465" y="3630"/>
                  </a:lnTo>
                  <a:lnTo>
                    <a:pt x="7458" y="3630"/>
                  </a:lnTo>
                  <a:lnTo>
                    <a:pt x="7456" y="3633"/>
                  </a:lnTo>
                  <a:lnTo>
                    <a:pt x="7444" y="3636"/>
                  </a:lnTo>
                  <a:lnTo>
                    <a:pt x="7437" y="3636"/>
                  </a:lnTo>
                  <a:lnTo>
                    <a:pt x="7430" y="3640"/>
                  </a:lnTo>
                  <a:lnTo>
                    <a:pt x="7421" y="3640"/>
                  </a:lnTo>
                  <a:lnTo>
                    <a:pt x="7418" y="3642"/>
                  </a:lnTo>
                  <a:lnTo>
                    <a:pt x="7416" y="3642"/>
                  </a:lnTo>
                  <a:lnTo>
                    <a:pt x="7412" y="3645"/>
                  </a:lnTo>
                  <a:lnTo>
                    <a:pt x="7397" y="3645"/>
                  </a:lnTo>
                  <a:lnTo>
                    <a:pt x="7390" y="3649"/>
                  </a:lnTo>
                  <a:lnTo>
                    <a:pt x="7363" y="3652"/>
                  </a:lnTo>
                  <a:lnTo>
                    <a:pt x="7353" y="3652"/>
                  </a:lnTo>
                  <a:lnTo>
                    <a:pt x="7351" y="3654"/>
                  </a:lnTo>
                  <a:lnTo>
                    <a:pt x="7341" y="3654"/>
                  </a:lnTo>
                  <a:lnTo>
                    <a:pt x="7337" y="3657"/>
                  </a:lnTo>
                  <a:lnTo>
                    <a:pt x="7323" y="3661"/>
                  </a:lnTo>
                  <a:lnTo>
                    <a:pt x="7316" y="3664"/>
                  </a:lnTo>
                  <a:lnTo>
                    <a:pt x="7291" y="3670"/>
                  </a:lnTo>
                  <a:lnTo>
                    <a:pt x="7285" y="3673"/>
                  </a:lnTo>
                  <a:lnTo>
                    <a:pt x="7285" y="3670"/>
                  </a:lnTo>
                  <a:lnTo>
                    <a:pt x="7276" y="3673"/>
                  </a:lnTo>
                  <a:lnTo>
                    <a:pt x="7269" y="3676"/>
                  </a:lnTo>
                  <a:lnTo>
                    <a:pt x="7241" y="3673"/>
                  </a:lnTo>
                  <a:lnTo>
                    <a:pt x="7232" y="3676"/>
                  </a:lnTo>
                  <a:lnTo>
                    <a:pt x="7232" y="3685"/>
                  </a:lnTo>
                  <a:lnTo>
                    <a:pt x="7225" y="3689"/>
                  </a:lnTo>
                  <a:lnTo>
                    <a:pt x="7216" y="3694"/>
                  </a:lnTo>
                  <a:lnTo>
                    <a:pt x="7213" y="3694"/>
                  </a:lnTo>
                  <a:lnTo>
                    <a:pt x="7197" y="3698"/>
                  </a:lnTo>
                  <a:lnTo>
                    <a:pt x="7195" y="3701"/>
                  </a:lnTo>
                  <a:lnTo>
                    <a:pt x="7179" y="3701"/>
                  </a:lnTo>
                  <a:lnTo>
                    <a:pt x="7176" y="3704"/>
                  </a:lnTo>
                  <a:lnTo>
                    <a:pt x="7155" y="3704"/>
                  </a:lnTo>
                  <a:lnTo>
                    <a:pt x="7152" y="3708"/>
                  </a:lnTo>
                  <a:lnTo>
                    <a:pt x="7148" y="3708"/>
                  </a:lnTo>
                  <a:lnTo>
                    <a:pt x="7148" y="3713"/>
                  </a:lnTo>
                  <a:lnTo>
                    <a:pt x="7146" y="3713"/>
                  </a:lnTo>
                  <a:lnTo>
                    <a:pt x="7139" y="3717"/>
                  </a:lnTo>
                  <a:lnTo>
                    <a:pt x="7114" y="3717"/>
                  </a:lnTo>
                  <a:lnTo>
                    <a:pt x="7104" y="3710"/>
                  </a:lnTo>
                  <a:lnTo>
                    <a:pt x="7099" y="3710"/>
                  </a:lnTo>
                  <a:lnTo>
                    <a:pt x="7095" y="3708"/>
                  </a:lnTo>
                  <a:lnTo>
                    <a:pt x="7095" y="3713"/>
                  </a:lnTo>
                  <a:lnTo>
                    <a:pt x="7102" y="3713"/>
                  </a:lnTo>
                  <a:lnTo>
                    <a:pt x="7102" y="3717"/>
                  </a:lnTo>
                  <a:lnTo>
                    <a:pt x="7104" y="3717"/>
                  </a:lnTo>
                  <a:lnTo>
                    <a:pt x="7104" y="3722"/>
                  </a:lnTo>
                  <a:lnTo>
                    <a:pt x="7108" y="3722"/>
                  </a:lnTo>
                  <a:lnTo>
                    <a:pt x="7118" y="3726"/>
                  </a:lnTo>
                  <a:lnTo>
                    <a:pt x="7120" y="3726"/>
                  </a:lnTo>
                  <a:lnTo>
                    <a:pt x="7120" y="3736"/>
                  </a:lnTo>
                  <a:lnTo>
                    <a:pt x="7118" y="3736"/>
                  </a:lnTo>
                  <a:lnTo>
                    <a:pt x="7118" y="3732"/>
                  </a:lnTo>
                  <a:lnTo>
                    <a:pt x="7114" y="3736"/>
                  </a:lnTo>
                  <a:lnTo>
                    <a:pt x="7104" y="3736"/>
                  </a:lnTo>
                  <a:lnTo>
                    <a:pt x="7108" y="3750"/>
                  </a:lnTo>
                  <a:lnTo>
                    <a:pt x="7104" y="3750"/>
                  </a:lnTo>
                  <a:lnTo>
                    <a:pt x="7095" y="3736"/>
                  </a:lnTo>
                  <a:lnTo>
                    <a:pt x="7092" y="3736"/>
                  </a:lnTo>
                  <a:lnTo>
                    <a:pt x="7090" y="3764"/>
                  </a:lnTo>
                  <a:lnTo>
                    <a:pt x="7064" y="3757"/>
                  </a:lnTo>
                  <a:lnTo>
                    <a:pt x="7062" y="3754"/>
                  </a:lnTo>
                  <a:lnTo>
                    <a:pt x="7062" y="3750"/>
                  </a:lnTo>
                  <a:lnTo>
                    <a:pt x="7058" y="3754"/>
                  </a:lnTo>
                  <a:lnTo>
                    <a:pt x="7055" y="3754"/>
                  </a:lnTo>
                  <a:lnTo>
                    <a:pt x="7055" y="3757"/>
                  </a:lnTo>
                  <a:lnTo>
                    <a:pt x="7052" y="3757"/>
                  </a:lnTo>
                  <a:lnTo>
                    <a:pt x="7052" y="3760"/>
                  </a:lnTo>
                  <a:lnTo>
                    <a:pt x="7048" y="3764"/>
                  </a:lnTo>
                  <a:lnTo>
                    <a:pt x="7046" y="3764"/>
                  </a:lnTo>
                  <a:lnTo>
                    <a:pt x="7046" y="3766"/>
                  </a:lnTo>
                  <a:lnTo>
                    <a:pt x="7039" y="3766"/>
                  </a:lnTo>
                  <a:lnTo>
                    <a:pt x="7036" y="3769"/>
                  </a:lnTo>
                  <a:lnTo>
                    <a:pt x="7034" y="3769"/>
                  </a:lnTo>
                  <a:lnTo>
                    <a:pt x="7030" y="3773"/>
                  </a:lnTo>
                  <a:lnTo>
                    <a:pt x="7027" y="3773"/>
                  </a:lnTo>
                  <a:lnTo>
                    <a:pt x="7027" y="3778"/>
                  </a:lnTo>
                  <a:lnTo>
                    <a:pt x="7020" y="3785"/>
                  </a:lnTo>
                  <a:lnTo>
                    <a:pt x="7018" y="3785"/>
                  </a:lnTo>
                  <a:lnTo>
                    <a:pt x="7015" y="3787"/>
                  </a:lnTo>
                  <a:lnTo>
                    <a:pt x="7015" y="3791"/>
                  </a:lnTo>
                  <a:lnTo>
                    <a:pt x="7006" y="3794"/>
                  </a:lnTo>
                  <a:lnTo>
                    <a:pt x="7002" y="3797"/>
                  </a:lnTo>
                  <a:lnTo>
                    <a:pt x="6997" y="3801"/>
                  </a:lnTo>
                  <a:lnTo>
                    <a:pt x="6990" y="3806"/>
                  </a:lnTo>
                  <a:lnTo>
                    <a:pt x="6987" y="3806"/>
                  </a:lnTo>
                  <a:lnTo>
                    <a:pt x="6981" y="3810"/>
                  </a:lnTo>
                  <a:lnTo>
                    <a:pt x="6974" y="3815"/>
                  </a:lnTo>
                  <a:lnTo>
                    <a:pt x="6971" y="3815"/>
                  </a:lnTo>
                  <a:lnTo>
                    <a:pt x="6969" y="3819"/>
                  </a:lnTo>
                  <a:lnTo>
                    <a:pt x="6969" y="3822"/>
                  </a:lnTo>
                  <a:lnTo>
                    <a:pt x="6962" y="3825"/>
                  </a:lnTo>
                  <a:lnTo>
                    <a:pt x="6955" y="3831"/>
                  </a:lnTo>
                  <a:lnTo>
                    <a:pt x="6953" y="3831"/>
                  </a:lnTo>
                  <a:lnTo>
                    <a:pt x="6950" y="3834"/>
                  </a:lnTo>
                  <a:lnTo>
                    <a:pt x="6941" y="3841"/>
                  </a:lnTo>
                  <a:lnTo>
                    <a:pt x="6937" y="3843"/>
                  </a:lnTo>
                  <a:lnTo>
                    <a:pt x="6934" y="3843"/>
                  </a:lnTo>
                  <a:lnTo>
                    <a:pt x="6934" y="3847"/>
                  </a:lnTo>
                  <a:lnTo>
                    <a:pt x="6927" y="3850"/>
                  </a:lnTo>
                  <a:lnTo>
                    <a:pt x="6925" y="3850"/>
                  </a:lnTo>
                  <a:lnTo>
                    <a:pt x="6915" y="3859"/>
                  </a:lnTo>
                  <a:lnTo>
                    <a:pt x="6909" y="3859"/>
                  </a:lnTo>
                  <a:lnTo>
                    <a:pt x="6909" y="3862"/>
                  </a:lnTo>
                  <a:lnTo>
                    <a:pt x="6906" y="3866"/>
                  </a:lnTo>
                  <a:lnTo>
                    <a:pt x="6903" y="3866"/>
                  </a:lnTo>
                  <a:lnTo>
                    <a:pt x="6899" y="3869"/>
                  </a:lnTo>
                  <a:lnTo>
                    <a:pt x="6899" y="3871"/>
                  </a:lnTo>
                  <a:lnTo>
                    <a:pt x="6897" y="3875"/>
                  </a:lnTo>
                  <a:lnTo>
                    <a:pt x="6894" y="3875"/>
                  </a:lnTo>
                  <a:lnTo>
                    <a:pt x="6890" y="3878"/>
                  </a:lnTo>
                  <a:lnTo>
                    <a:pt x="6890" y="3881"/>
                  </a:lnTo>
                  <a:lnTo>
                    <a:pt x="6887" y="3881"/>
                  </a:lnTo>
                  <a:lnTo>
                    <a:pt x="6885" y="3885"/>
                  </a:lnTo>
                  <a:lnTo>
                    <a:pt x="6878" y="3887"/>
                  </a:lnTo>
                  <a:lnTo>
                    <a:pt x="6859" y="3906"/>
                  </a:lnTo>
                  <a:lnTo>
                    <a:pt x="6847" y="3913"/>
                  </a:lnTo>
                  <a:lnTo>
                    <a:pt x="6847" y="3915"/>
                  </a:lnTo>
                  <a:lnTo>
                    <a:pt x="6841" y="3915"/>
                  </a:lnTo>
                  <a:lnTo>
                    <a:pt x="6841" y="3918"/>
                  </a:lnTo>
                  <a:lnTo>
                    <a:pt x="6838" y="3918"/>
                  </a:lnTo>
                  <a:lnTo>
                    <a:pt x="6831" y="3925"/>
                  </a:lnTo>
                  <a:lnTo>
                    <a:pt x="6829" y="3925"/>
                  </a:lnTo>
                  <a:lnTo>
                    <a:pt x="6826" y="3927"/>
                  </a:lnTo>
                  <a:lnTo>
                    <a:pt x="6822" y="3927"/>
                  </a:lnTo>
                  <a:lnTo>
                    <a:pt x="6819" y="3931"/>
                  </a:lnTo>
                  <a:lnTo>
                    <a:pt x="6817" y="3931"/>
                  </a:lnTo>
                  <a:lnTo>
                    <a:pt x="6801" y="3946"/>
                  </a:lnTo>
                  <a:lnTo>
                    <a:pt x="6798" y="3946"/>
                  </a:lnTo>
                  <a:lnTo>
                    <a:pt x="6792" y="3950"/>
                  </a:lnTo>
                  <a:lnTo>
                    <a:pt x="6792" y="3952"/>
                  </a:lnTo>
                  <a:lnTo>
                    <a:pt x="6789" y="3952"/>
                  </a:lnTo>
                  <a:lnTo>
                    <a:pt x="6782" y="3958"/>
                  </a:lnTo>
                  <a:lnTo>
                    <a:pt x="6780" y="3958"/>
                  </a:lnTo>
                  <a:lnTo>
                    <a:pt x="6770" y="3967"/>
                  </a:lnTo>
                  <a:lnTo>
                    <a:pt x="6766" y="3967"/>
                  </a:lnTo>
                  <a:lnTo>
                    <a:pt x="6766" y="3971"/>
                  </a:lnTo>
                  <a:lnTo>
                    <a:pt x="6764" y="3971"/>
                  </a:lnTo>
                  <a:lnTo>
                    <a:pt x="6764" y="3974"/>
                  </a:lnTo>
                  <a:lnTo>
                    <a:pt x="6761" y="3974"/>
                  </a:lnTo>
                  <a:lnTo>
                    <a:pt x="6761" y="3976"/>
                  </a:lnTo>
                  <a:lnTo>
                    <a:pt x="6757" y="3976"/>
                  </a:lnTo>
                  <a:lnTo>
                    <a:pt x="6754" y="3983"/>
                  </a:lnTo>
                  <a:lnTo>
                    <a:pt x="6752" y="3983"/>
                  </a:lnTo>
                  <a:lnTo>
                    <a:pt x="6738" y="3995"/>
                  </a:lnTo>
                  <a:lnTo>
                    <a:pt x="6733" y="3995"/>
                  </a:lnTo>
                  <a:lnTo>
                    <a:pt x="6726" y="4002"/>
                  </a:lnTo>
                  <a:lnTo>
                    <a:pt x="6720" y="4004"/>
                  </a:lnTo>
                  <a:lnTo>
                    <a:pt x="6717" y="4008"/>
                  </a:lnTo>
                  <a:lnTo>
                    <a:pt x="6714" y="4008"/>
                  </a:lnTo>
                  <a:lnTo>
                    <a:pt x="6710" y="4011"/>
                  </a:lnTo>
                  <a:lnTo>
                    <a:pt x="6698" y="4020"/>
                  </a:lnTo>
                  <a:lnTo>
                    <a:pt x="6692" y="4023"/>
                  </a:lnTo>
                  <a:lnTo>
                    <a:pt x="6682" y="4032"/>
                  </a:lnTo>
                  <a:lnTo>
                    <a:pt x="6677" y="4032"/>
                  </a:lnTo>
                  <a:lnTo>
                    <a:pt x="6670" y="4036"/>
                  </a:lnTo>
                  <a:lnTo>
                    <a:pt x="6668" y="4039"/>
                  </a:lnTo>
                  <a:lnTo>
                    <a:pt x="6668" y="4042"/>
                  </a:lnTo>
                  <a:lnTo>
                    <a:pt x="6664" y="4042"/>
                  </a:lnTo>
                  <a:lnTo>
                    <a:pt x="6661" y="4046"/>
                  </a:lnTo>
                  <a:lnTo>
                    <a:pt x="6658" y="4046"/>
                  </a:lnTo>
                  <a:lnTo>
                    <a:pt x="6658" y="4048"/>
                  </a:lnTo>
                  <a:lnTo>
                    <a:pt x="6654" y="4048"/>
                  </a:lnTo>
                  <a:lnTo>
                    <a:pt x="6649" y="4055"/>
                  </a:lnTo>
                  <a:lnTo>
                    <a:pt x="6642" y="4058"/>
                  </a:lnTo>
                  <a:lnTo>
                    <a:pt x="6642" y="4060"/>
                  </a:lnTo>
                  <a:lnTo>
                    <a:pt x="6640" y="4060"/>
                  </a:lnTo>
                  <a:lnTo>
                    <a:pt x="6636" y="4064"/>
                  </a:lnTo>
                  <a:lnTo>
                    <a:pt x="6630" y="4067"/>
                  </a:lnTo>
                  <a:lnTo>
                    <a:pt x="6627" y="4070"/>
                  </a:lnTo>
                  <a:lnTo>
                    <a:pt x="6615" y="4076"/>
                  </a:lnTo>
                  <a:lnTo>
                    <a:pt x="6608" y="4083"/>
                  </a:lnTo>
                  <a:lnTo>
                    <a:pt x="6603" y="4083"/>
                  </a:lnTo>
                  <a:lnTo>
                    <a:pt x="6599" y="4086"/>
                  </a:lnTo>
                  <a:lnTo>
                    <a:pt x="6596" y="4086"/>
                  </a:lnTo>
                  <a:lnTo>
                    <a:pt x="6589" y="4092"/>
                  </a:lnTo>
                  <a:lnTo>
                    <a:pt x="6589" y="4095"/>
                  </a:lnTo>
                  <a:lnTo>
                    <a:pt x="6584" y="4095"/>
                  </a:lnTo>
                  <a:lnTo>
                    <a:pt x="6581" y="4098"/>
                  </a:lnTo>
                  <a:lnTo>
                    <a:pt x="6581" y="4102"/>
                  </a:lnTo>
                  <a:lnTo>
                    <a:pt x="6577" y="4104"/>
                  </a:lnTo>
                  <a:lnTo>
                    <a:pt x="6575" y="4104"/>
                  </a:lnTo>
                  <a:lnTo>
                    <a:pt x="6568" y="4111"/>
                  </a:lnTo>
                  <a:lnTo>
                    <a:pt x="6565" y="4111"/>
                  </a:lnTo>
                  <a:lnTo>
                    <a:pt x="6563" y="4114"/>
                  </a:lnTo>
                  <a:lnTo>
                    <a:pt x="6559" y="4114"/>
                  </a:lnTo>
                  <a:lnTo>
                    <a:pt x="6556" y="4116"/>
                  </a:lnTo>
                  <a:lnTo>
                    <a:pt x="6553" y="4116"/>
                  </a:lnTo>
                  <a:lnTo>
                    <a:pt x="6547" y="4123"/>
                  </a:lnTo>
                  <a:lnTo>
                    <a:pt x="6537" y="4127"/>
                  </a:lnTo>
                  <a:lnTo>
                    <a:pt x="6535" y="4130"/>
                  </a:lnTo>
                  <a:lnTo>
                    <a:pt x="6528" y="4132"/>
                  </a:lnTo>
                  <a:lnTo>
                    <a:pt x="6525" y="4132"/>
                  </a:lnTo>
                  <a:lnTo>
                    <a:pt x="6521" y="4136"/>
                  </a:lnTo>
                  <a:lnTo>
                    <a:pt x="6512" y="4141"/>
                  </a:lnTo>
                  <a:lnTo>
                    <a:pt x="6500" y="4148"/>
                  </a:lnTo>
                  <a:lnTo>
                    <a:pt x="6481" y="4160"/>
                  </a:lnTo>
                  <a:lnTo>
                    <a:pt x="6472" y="4164"/>
                  </a:lnTo>
                  <a:lnTo>
                    <a:pt x="6465" y="4167"/>
                  </a:lnTo>
                  <a:lnTo>
                    <a:pt x="6460" y="4173"/>
                  </a:lnTo>
                  <a:lnTo>
                    <a:pt x="6456" y="4173"/>
                  </a:lnTo>
                  <a:lnTo>
                    <a:pt x="6453" y="4176"/>
                  </a:lnTo>
                  <a:lnTo>
                    <a:pt x="6447" y="4179"/>
                  </a:lnTo>
                  <a:lnTo>
                    <a:pt x="6442" y="4185"/>
                  </a:lnTo>
                  <a:lnTo>
                    <a:pt x="6423" y="4195"/>
                  </a:lnTo>
                  <a:lnTo>
                    <a:pt x="6416" y="4195"/>
                  </a:lnTo>
                  <a:lnTo>
                    <a:pt x="6410" y="4201"/>
                  </a:lnTo>
                  <a:lnTo>
                    <a:pt x="6404" y="4201"/>
                  </a:lnTo>
                  <a:lnTo>
                    <a:pt x="6395" y="4211"/>
                  </a:lnTo>
                  <a:lnTo>
                    <a:pt x="6391" y="4211"/>
                  </a:lnTo>
                  <a:lnTo>
                    <a:pt x="6379" y="4216"/>
                  </a:lnTo>
                  <a:lnTo>
                    <a:pt x="6376" y="4220"/>
                  </a:lnTo>
                  <a:lnTo>
                    <a:pt x="6371" y="4223"/>
                  </a:lnTo>
                  <a:lnTo>
                    <a:pt x="6370" y="4223"/>
                  </a:lnTo>
                  <a:lnTo>
                    <a:pt x="6366" y="4225"/>
                  </a:lnTo>
                  <a:lnTo>
                    <a:pt x="6363" y="4225"/>
                  </a:lnTo>
                  <a:lnTo>
                    <a:pt x="6363" y="4235"/>
                  </a:lnTo>
                  <a:lnTo>
                    <a:pt x="6356" y="4235"/>
                  </a:lnTo>
                  <a:lnTo>
                    <a:pt x="6356" y="4239"/>
                  </a:lnTo>
                  <a:lnTo>
                    <a:pt x="6351" y="4241"/>
                  </a:lnTo>
                  <a:lnTo>
                    <a:pt x="6347" y="4244"/>
                  </a:lnTo>
                  <a:lnTo>
                    <a:pt x="6344" y="4244"/>
                  </a:lnTo>
                  <a:lnTo>
                    <a:pt x="6335" y="4253"/>
                  </a:lnTo>
                  <a:lnTo>
                    <a:pt x="6328" y="4253"/>
                  </a:lnTo>
                  <a:lnTo>
                    <a:pt x="6328" y="4256"/>
                  </a:lnTo>
                  <a:lnTo>
                    <a:pt x="6323" y="4256"/>
                  </a:lnTo>
                  <a:lnTo>
                    <a:pt x="6323" y="4260"/>
                  </a:lnTo>
                  <a:lnTo>
                    <a:pt x="6304" y="4269"/>
                  </a:lnTo>
                  <a:lnTo>
                    <a:pt x="6300" y="4272"/>
                  </a:lnTo>
                  <a:lnTo>
                    <a:pt x="6298" y="4272"/>
                  </a:lnTo>
                  <a:lnTo>
                    <a:pt x="6298" y="4275"/>
                  </a:lnTo>
                  <a:lnTo>
                    <a:pt x="6295" y="4275"/>
                  </a:lnTo>
                  <a:lnTo>
                    <a:pt x="6291" y="4279"/>
                  </a:lnTo>
                  <a:lnTo>
                    <a:pt x="6286" y="4279"/>
                  </a:lnTo>
                  <a:lnTo>
                    <a:pt x="6283" y="4284"/>
                  </a:lnTo>
                  <a:lnTo>
                    <a:pt x="6274" y="4288"/>
                  </a:lnTo>
                  <a:lnTo>
                    <a:pt x="6267" y="4293"/>
                  </a:lnTo>
                  <a:lnTo>
                    <a:pt x="6260" y="4297"/>
                  </a:lnTo>
                  <a:lnTo>
                    <a:pt x="6258" y="4297"/>
                  </a:lnTo>
                  <a:lnTo>
                    <a:pt x="6258" y="4300"/>
                  </a:lnTo>
                  <a:lnTo>
                    <a:pt x="6255" y="4300"/>
                  </a:lnTo>
                  <a:lnTo>
                    <a:pt x="6249" y="4307"/>
                  </a:lnTo>
                  <a:lnTo>
                    <a:pt x="6242" y="4307"/>
                  </a:lnTo>
                  <a:lnTo>
                    <a:pt x="6233" y="4316"/>
                  </a:lnTo>
                  <a:lnTo>
                    <a:pt x="6230" y="4316"/>
                  </a:lnTo>
                  <a:lnTo>
                    <a:pt x="6223" y="4318"/>
                  </a:lnTo>
                  <a:lnTo>
                    <a:pt x="6218" y="4325"/>
                  </a:lnTo>
                  <a:lnTo>
                    <a:pt x="6211" y="4328"/>
                  </a:lnTo>
                  <a:lnTo>
                    <a:pt x="6202" y="4337"/>
                  </a:lnTo>
                  <a:lnTo>
                    <a:pt x="6195" y="4340"/>
                  </a:lnTo>
                  <a:lnTo>
                    <a:pt x="6193" y="4340"/>
                  </a:lnTo>
                  <a:lnTo>
                    <a:pt x="6186" y="4346"/>
                  </a:lnTo>
                  <a:lnTo>
                    <a:pt x="6177" y="4353"/>
                  </a:lnTo>
                  <a:lnTo>
                    <a:pt x="6165" y="4362"/>
                  </a:lnTo>
                  <a:lnTo>
                    <a:pt x="6162" y="4365"/>
                  </a:lnTo>
                  <a:lnTo>
                    <a:pt x="6149" y="4372"/>
                  </a:lnTo>
                  <a:lnTo>
                    <a:pt x="6146" y="4374"/>
                  </a:lnTo>
                  <a:lnTo>
                    <a:pt x="6143" y="4374"/>
                  </a:lnTo>
                  <a:lnTo>
                    <a:pt x="6118" y="4400"/>
                  </a:lnTo>
                  <a:lnTo>
                    <a:pt x="6115" y="4400"/>
                  </a:lnTo>
                  <a:lnTo>
                    <a:pt x="6106" y="4409"/>
                  </a:lnTo>
                  <a:lnTo>
                    <a:pt x="6106" y="4412"/>
                  </a:lnTo>
                  <a:lnTo>
                    <a:pt x="6102" y="4412"/>
                  </a:lnTo>
                  <a:lnTo>
                    <a:pt x="6099" y="4414"/>
                  </a:lnTo>
                  <a:lnTo>
                    <a:pt x="6097" y="4414"/>
                  </a:lnTo>
                  <a:lnTo>
                    <a:pt x="6093" y="4421"/>
                  </a:lnTo>
                  <a:lnTo>
                    <a:pt x="6090" y="4421"/>
                  </a:lnTo>
                  <a:lnTo>
                    <a:pt x="6078" y="4433"/>
                  </a:lnTo>
                  <a:lnTo>
                    <a:pt x="6071" y="4442"/>
                  </a:lnTo>
                  <a:lnTo>
                    <a:pt x="6069" y="4446"/>
                  </a:lnTo>
                  <a:lnTo>
                    <a:pt x="6065" y="4446"/>
                  </a:lnTo>
                  <a:lnTo>
                    <a:pt x="6050" y="4461"/>
                  </a:lnTo>
                  <a:lnTo>
                    <a:pt x="6050" y="4465"/>
                  </a:lnTo>
                  <a:lnTo>
                    <a:pt x="6046" y="4465"/>
                  </a:lnTo>
                  <a:lnTo>
                    <a:pt x="6044" y="4468"/>
                  </a:lnTo>
                  <a:lnTo>
                    <a:pt x="6044" y="4470"/>
                  </a:lnTo>
                  <a:lnTo>
                    <a:pt x="6034" y="4480"/>
                  </a:lnTo>
                  <a:lnTo>
                    <a:pt x="6025" y="4486"/>
                  </a:lnTo>
                  <a:lnTo>
                    <a:pt x="6018" y="4496"/>
                  </a:lnTo>
                  <a:lnTo>
                    <a:pt x="6006" y="4507"/>
                  </a:lnTo>
                  <a:lnTo>
                    <a:pt x="6004" y="4514"/>
                  </a:lnTo>
                  <a:lnTo>
                    <a:pt x="6000" y="4514"/>
                  </a:lnTo>
                  <a:lnTo>
                    <a:pt x="5994" y="4523"/>
                  </a:lnTo>
                  <a:lnTo>
                    <a:pt x="5988" y="4530"/>
                  </a:lnTo>
                  <a:lnTo>
                    <a:pt x="5985" y="4535"/>
                  </a:lnTo>
                  <a:lnTo>
                    <a:pt x="5982" y="4535"/>
                  </a:lnTo>
                  <a:lnTo>
                    <a:pt x="5976" y="4542"/>
                  </a:lnTo>
                  <a:lnTo>
                    <a:pt x="5973" y="4542"/>
                  </a:lnTo>
                  <a:lnTo>
                    <a:pt x="5969" y="4547"/>
                  </a:lnTo>
                  <a:lnTo>
                    <a:pt x="5966" y="4551"/>
                  </a:lnTo>
                  <a:lnTo>
                    <a:pt x="5966" y="4554"/>
                  </a:lnTo>
                  <a:lnTo>
                    <a:pt x="5960" y="4561"/>
                  </a:lnTo>
                  <a:lnTo>
                    <a:pt x="5960" y="4563"/>
                  </a:lnTo>
                  <a:lnTo>
                    <a:pt x="5957" y="4566"/>
                  </a:lnTo>
                  <a:lnTo>
                    <a:pt x="5957" y="4570"/>
                  </a:lnTo>
                  <a:lnTo>
                    <a:pt x="5954" y="4573"/>
                  </a:lnTo>
                  <a:lnTo>
                    <a:pt x="5954" y="4575"/>
                  </a:lnTo>
                  <a:lnTo>
                    <a:pt x="5950" y="4575"/>
                  </a:lnTo>
                  <a:lnTo>
                    <a:pt x="5950" y="4579"/>
                  </a:lnTo>
                  <a:lnTo>
                    <a:pt x="5941" y="4589"/>
                  </a:lnTo>
                  <a:lnTo>
                    <a:pt x="5941" y="4591"/>
                  </a:lnTo>
                  <a:lnTo>
                    <a:pt x="5936" y="4601"/>
                  </a:lnTo>
                  <a:lnTo>
                    <a:pt x="5929" y="4607"/>
                  </a:lnTo>
                  <a:lnTo>
                    <a:pt x="5917" y="4622"/>
                  </a:lnTo>
                  <a:lnTo>
                    <a:pt x="5910" y="4629"/>
                  </a:lnTo>
                  <a:lnTo>
                    <a:pt x="5908" y="4635"/>
                  </a:lnTo>
                  <a:lnTo>
                    <a:pt x="5904" y="4635"/>
                  </a:lnTo>
                  <a:lnTo>
                    <a:pt x="5904" y="4641"/>
                  </a:lnTo>
                  <a:lnTo>
                    <a:pt x="5901" y="4641"/>
                  </a:lnTo>
                  <a:lnTo>
                    <a:pt x="5898" y="4645"/>
                  </a:lnTo>
                  <a:lnTo>
                    <a:pt x="5898" y="4647"/>
                  </a:lnTo>
                  <a:lnTo>
                    <a:pt x="5894" y="4650"/>
                  </a:lnTo>
                  <a:lnTo>
                    <a:pt x="5894" y="4654"/>
                  </a:lnTo>
                  <a:lnTo>
                    <a:pt x="5892" y="4654"/>
                  </a:lnTo>
                  <a:lnTo>
                    <a:pt x="5889" y="4659"/>
                  </a:lnTo>
                  <a:lnTo>
                    <a:pt x="5880" y="4669"/>
                  </a:lnTo>
                  <a:lnTo>
                    <a:pt x="5876" y="4675"/>
                  </a:lnTo>
                  <a:lnTo>
                    <a:pt x="5867" y="4685"/>
                  </a:lnTo>
                  <a:lnTo>
                    <a:pt x="5867" y="4687"/>
                  </a:lnTo>
                  <a:lnTo>
                    <a:pt x="5857" y="4687"/>
                  </a:lnTo>
                  <a:lnTo>
                    <a:pt x="5857" y="4694"/>
                  </a:lnTo>
                  <a:lnTo>
                    <a:pt x="5855" y="4694"/>
                  </a:lnTo>
                  <a:lnTo>
                    <a:pt x="5855" y="4696"/>
                  </a:lnTo>
                  <a:lnTo>
                    <a:pt x="5852" y="4700"/>
                  </a:lnTo>
                  <a:lnTo>
                    <a:pt x="5848" y="4706"/>
                  </a:lnTo>
                  <a:lnTo>
                    <a:pt x="5848" y="4710"/>
                  </a:lnTo>
                  <a:lnTo>
                    <a:pt x="5852" y="4712"/>
                  </a:lnTo>
                  <a:lnTo>
                    <a:pt x="5852" y="4715"/>
                  </a:lnTo>
                  <a:lnTo>
                    <a:pt x="5848" y="4719"/>
                  </a:lnTo>
                  <a:lnTo>
                    <a:pt x="5848" y="4724"/>
                  </a:lnTo>
                  <a:lnTo>
                    <a:pt x="5843" y="4724"/>
                  </a:lnTo>
                  <a:lnTo>
                    <a:pt x="5843" y="4728"/>
                  </a:lnTo>
                  <a:lnTo>
                    <a:pt x="5839" y="4728"/>
                  </a:lnTo>
                  <a:lnTo>
                    <a:pt x="5836" y="4734"/>
                  </a:lnTo>
                  <a:lnTo>
                    <a:pt x="5836" y="4738"/>
                  </a:lnTo>
                  <a:lnTo>
                    <a:pt x="5839" y="4738"/>
                  </a:lnTo>
                  <a:lnTo>
                    <a:pt x="5839" y="4743"/>
                  </a:lnTo>
                  <a:lnTo>
                    <a:pt x="5836" y="4752"/>
                  </a:lnTo>
                  <a:lnTo>
                    <a:pt x="5836" y="4768"/>
                  </a:lnTo>
                  <a:lnTo>
                    <a:pt x="5833" y="4775"/>
                  </a:lnTo>
                  <a:lnTo>
                    <a:pt x="5829" y="4784"/>
                  </a:lnTo>
                  <a:lnTo>
                    <a:pt x="5824" y="4796"/>
                  </a:lnTo>
                  <a:lnTo>
                    <a:pt x="5824" y="4803"/>
                  </a:lnTo>
                  <a:lnTo>
                    <a:pt x="5815" y="4812"/>
                  </a:lnTo>
                  <a:lnTo>
                    <a:pt x="5815" y="4824"/>
                  </a:lnTo>
                  <a:lnTo>
                    <a:pt x="5811" y="4827"/>
                  </a:lnTo>
                  <a:lnTo>
                    <a:pt x="5811" y="4830"/>
                  </a:lnTo>
                  <a:lnTo>
                    <a:pt x="5808" y="4836"/>
                  </a:lnTo>
                  <a:lnTo>
                    <a:pt x="5801" y="4852"/>
                  </a:lnTo>
                  <a:lnTo>
                    <a:pt x="5799" y="4864"/>
                  </a:lnTo>
                  <a:lnTo>
                    <a:pt x="5789" y="4880"/>
                  </a:lnTo>
                  <a:lnTo>
                    <a:pt x="5787" y="4883"/>
                  </a:lnTo>
                  <a:lnTo>
                    <a:pt x="5787" y="4892"/>
                  </a:lnTo>
                  <a:lnTo>
                    <a:pt x="5780" y="4899"/>
                  </a:lnTo>
                  <a:lnTo>
                    <a:pt x="5780" y="4905"/>
                  </a:lnTo>
                  <a:lnTo>
                    <a:pt x="5777" y="4908"/>
                  </a:lnTo>
                  <a:lnTo>
                    <a:pt x="5773" y="4908"/>
                  </a:lnTo>
                  <a:lnTo>
                    <a:pt x="5773" y="4915"/>
                  </a:lnTo>
                  <a:lnTo>
                    <a:pt x="5764" y="4924"/>
                  </a:lnTo>
                  <a:lnTo>
                    <a:pt x="5764" y="4936"/>
                  </a:lnTo>
                  <a:lnTo>
                    <a:pt x="5761" y="4939"/>
                  </a:lnTo>
                  <a:lnTo>
                    <a:pt x="5761" y="4943"/>
                  </a:lnTo>
                  <a:lnTo>
                    <a:pt x="5764" y="4945"/>
                  </a:lnTo>
                  <a:lnTo>
                    <a:pt x="5764" y="4948"/>
                  </a:lnTo>
                  <a:lnTo>
                    <a:pt x="5759" y="4948"/>
                  </a:lnTo>
                  <a:lnTo>
                    <a:pt x="5759" y="4952"/>
                  </a:lnTo>
                  <a:lnTo>
                    <a:pt x="5759" y="4961"/>
                  </a:lnTo>
                  <a:lnTo>
                    <a:pt x="5755" y="4964"/>
                  </a:lnTo>
                  <a:lnTo>
                    <a:pt x="5759" y="4971"/>
                  </a:lnTo>
                  <a:lnTo>
                    <a:pt x="5755" y="4976"/>
                  </a:lnTo>
                  <a:lnTo>
                    <a:pt x="5749" y="4976"/>
                  </a:lnTo>
                  <a:lnTo>
                    <a:pt x="5749" y="4980"/>
                  </a:lnTo>
                  <a:lnTo>
                    <a:pt x="5752" y="4980"/>
                  </a:lnTo>
                  <a:lnTo>
                    <a:pt x="5752" y="4985"/>
                  </a:lnTo>
                  <a:lnTo>
                    <a:pt x="5745" y="4992"/>
                  </a:lnTo>
                  <a:lnTo>
                    <a:pt x="5743" y="5001"/>
                  </a:lnTo>
                  <a:lnTo>
                    <a:pt x="5743" y="5004"/>
                  </a:lnTo>
                  <a:lnTo>
                    <a:pt x="5740" y="5004"/>
                  </a:lnTo>
                  <a:lnTo>
                    <a:pt x="5740" y="5008"/>
                  </a:lnTo>
                  <a:lnTo>
                    <a:pt x="5736" y="5008"/>
                  </a:lnTo>
                  <a:lnTo>
                    <a:pt x="5740" y="5011"/>
                  </a:lnTo>
                  <a:lnTo>
                    <a:pt x="5740" y="5020"/>
                  </a:lnTo>
                  <a:lnTo>
                    <a:pt x="5743" y="5020"/>
                  </a:lnTo>
                  <a:lnTo>
                    <a:pt x="5743" y="5027"/>
                  </a:lnTo>
                  <a:lnTo>
                    <a:pt x="5740" y="5029"/>
                  </a:lnTo>
                  <a:lnTo>
                    <a:pt x="5740" y="5036"/>
                  </a:lnTo>
                  <a:lnTo>
                    <a:pt x="5736" y="5036"/>
                  </a:lnTo>
                  <a:lnTo>
                    <a:pt x="5736" y="5048"/>
                  </a:lnTo>
                  <a:lnTo>
                    <a:pt x="5733" y="5057"/>
                  </a:lnTo>
                  <a:lnTo>
                    <a:pt x="5733" y="5066"/>
                  </a:lnTo>
                  <a:lnTo>
                    <a:pt x="5731" y="5066"/>
                  </a:lnTo>
                  <a:lnTo>
                    <a:pt x="5731" y="5073"/>
                  </a:lnTo>
                  <a:lnTo>
                    <a:pt x="5727" y="5076"/>
                  </a:lnTo>
                  <a:lnTo>
                    <a:pt x="5727" y="5078"/>
                  </a:lnTo>
                  <a:lnTo>
                    <a:pt x="5724" y="5082"/>
                  </a:lnTo>
                  <a:lnTo>
                    <a:pt x="5724" y="5085"/>
                  </a:lnTo>
                  <a:lnTo>
                    <a:pt x="5721" y="5088"/>
                  </a:lnTo>
                  <a:lnTo>
                    <a:pt x="5717" y="5088"/>
                  </a:lnTo>
                  <a:lnTo>
                    <a:pt x="5715" y="5092"/>
                  </a:lnTo>
                  <a:lnTo>
                    <a:pt x="5712" y="5092"/>
                  </a:lnTo>
                  <a:lnTo>
                    <a:pt x="5715" y="5094"/>
                  </a:lnTo>
                  <a:lnTo>
                    <a:pt x="5712" y="5097"/>
                  </a:lnTo>
                  <a:lnTo>
                    <a:pt x="5712" y="5106"/>
                  </a:lnTo>
                  <a:lnTo>
                    <a:pt x="5708" y="5106"/>
                  </a:lnTo>
                  <a:lnTo>
                    <a:pt x="5705" y="5110"/>
                  </a:lnTo>
                  <a:lnTo>
                    <a:pt x="5705" y="5113"/>
                  </a:lnTo>
                  <a:lnTo>
                    <a:pt x="5700" y="5113"/>
                  </a:lnTo>
                  <a:lnTo>
                    <a:pt x="5700" y="5116"/>
                  </a:lnTo>
                  <a:lnTo>
                    <a:pt x="5703" y="5116"/>
                  </a:lnTo>
                  <a:lnTo>
                    <a:pt x="5703" y="5134"/>
                  </a:lnTo>
                  <a:lnTo>
                    <a:pt x="5700" y="5137"/>
                  </a:lnTo>
                  <a:lnTo>
                    <a:pt x="5696" y="5137"/>
                  </a:lnTo>
                  <a:lnTo>
                    <a:pt x="5696" y="5141"/>
                  </a:lnTo>
                  <a:lnTo>
                    <a:pt x="5693" y="5137"/>
                  </a:lnTo>
                  <a:lnTo>
                    <a:pt x="5691" y="5141"/>
                  </a:lnTo>
                  <a:lnTo>
                    <a:pt x="5691" y="5153"/>
                  </a:lnTo>
                  <a:lnTo>
                    <a:pt x="5687" y="5156"/>
                  </a:lnTo>
                  <a:lnTo>
                    <a:pt x="5684" y="5156"/>
                  </a:lnTo>
                  <a:lnTo>
                    <a:pt x="5684" y="5174"/>
                  </a:lnTo>
                  <a:lnTo>
                    <a:pt x="5682" y="5178"/>
                  </a:lnTo>
                  <a:lnTo>
                    <a:pt x="5682" y="5184"/>
                  </a:lnTo>
                  <a:lnTo>
                    <a:pt x="5684" y="5184"/>
                  </a:lnTo>
                  <a:lnTo>
                    <a:pt x="5684" y="5181"/>
                  </a:lnTo>
                  <a:lnTo>
                    <a:pt x="5687" y="5181"/>
                  </a:lnTo>
                  <a:lnTo>
                    <a:pt x="5687" y="5184"/>
                  </a:lnTo>
                  <a:lnTo>
                    <a:pt x="5691" y="5188"/>
                  </a:lnTo>
                  <a:lnTo>
                    <a:pt x="5691" y="5190"/>
                  </a:lnTo>
                  <a:lnTo>
                    <a:pt x="5693" y="5197"/>
                  </a:lnTo>
                  <a:lnTo>
                    <a:pt x="5696" y="5200"/>
                  </a:lnTo>
                  <a:lnTo>
                    <a:pt x="5693" y="5200"/>
                  </a:lnTo>
                  <a:lnTo>
                    <a:pt x="5693" y="5202"/>
                  </a:lnTo>
                  <a:lnTo>
                    <a:pt x="5696" y="5206"/>
                  </a:lnTo>
                  <a:lnTo>
                    <a:pt x="5696" y="5209"/>
                  </a:lnTo>
                  <a:lnTo>
                    <a:pt x="5693" y="5209"/>
                  </a:lnTo>
                  <a:lnTo>
                    <a:pt x="5693" y="5225"/>
                  </a:lnTo>
                  <a:lnTo>
                    <a:pt x="5691" y="5225"/>
                  </a:lnTo>
                  <a:lnTo>
                    <a:pt x="5687" y="5228"/>
                  </a:lnTo>
                  <a:lnTo>
                    <a:pt x="5687" y="5230"/>
                  </a:lnTo>
                  <a:lnTo>
                    <a:pt x="5684" y="5234"/>
                  </a:lnTo>
                  <a:lnTo>
                    <a:pt x="5687" y="5234"/>
                  </a:lnTo>
                  <a:lnTo>
                    <a:pt x="5691" y="5237"/>
                  </a:lnTo>
                  <a:lnTo>
                    <a:pt x="5691" y="5243"/>
                  </a:lnTo>
                  <a:lnTo>
                    <a:pt x="5687" y="5243"/>
                  </a:lnTo>
                  <a:lnTo>
                    <a:pt x="5691" y="5246"/>
                  </a:lnTo>
                  <a:lnTo>
                    <a:pt x="5691" y="5258"/>
                  </a:lnTo>
                  <a:lnTo>
                    <a:pt x="5687" y="5262"/>
                  </a:lnTo>
                  <a:lnTo>
                    <a:pt x="5687" y="5265"/>
                  </a:lnTo>
                  <a:lnTo>
                    <a:pt x="5684" y="5271"/>
                  </a:lnTo>
                  <a:lnTo>
                    <a:pt x="5684" y="5283"/>
                  </a:lnTo>
                  <a:lnTo>
                    <a:pt x="5682" y="5286"/>
                  </a:lnTo>
                  <a:lnTo>
                    <a:pt x="5678" y="5293"/>
                  </a:lnTo>
                  <a:lnTo>
                    <a:pt x="5678" y="5302"/>
                  </a:lnTo>
                  <a:lnTo>
                    <a:pt x="5675" y="5318"/>
                  </a:lnTo>
                  <a:lnTo>
                    <a:pt x="5672" y="5327"/>
                  </a:lnTo>
                  <a:lnTo>
                    <a:pt x="5668" y="5333"/>
                  </a:lnTo>
                  <a:lnTo>
                    <a:pt x="5668" y="5339"/>
                  </a:lnTo>
                  <a:lnTo>
                    <a:pt x="5666" y="5349"/>
                  </a:lnTo>
                  <a:lnTo>
                    <a:pt x="5666" y="5358"/>
                  </a:lnTo>
                  <a:lnTo>
                    <a:pt x="5663" y="5358"/>
                  </a:lnTo>
                  <a:lnTo>
                    <a:pt x="5663" y="5365"/>
                  </a:lnTo>
                  <a:lnTo>
                    <a:pt x="5659" y="5367"/>
                  </a:lnTo>
                  <a:lnTo>
                    <a:pt x="5659" y="5374"/>
                  </a:lnTo>
                  <a:lnTo>
                    <a:pt x="5656" y="5379"/>
                  </a:lnTo>
                  <a:lnTo>
                    <a:pt x="5656" y="5393"/>
                  </a:lnTo>
                  <a:lnTo>
                    <a:pt x="5654" y="5395"/>
                  </a:lnTo>
                  <a:lnTo>
                    <a:pt x="5650" y="5402"/>
                  </a:lnTo>
                  <a:lnTo>
                    <a:pt x="5650" y="5405"/>
                  </a:lnTo>
                  <a:lnTo>
                    <a:pt x="5647" y="5407"/>
                  </a:lnTo>
                  <a:lnTo>
                    <a:pt x="5647" y="5411"/>
                  </a:lnTo>
                  <a:lnTo>
                    <a:pt x="5640" y="5417"/>
                  </a:lnTo>
                  <a:lnTo>
                    <a:pt x="5640" y="5419"/>
                  </a:lnTo>
                  <a:lnTo>
                    <a:pt x="5635" y="5426"/>
                  </a:lnTo>
                  <a:lnTo>
                    <a:pt x="5635" y="5442"/>
                  </a:lnTo>
                  <a:lnTo>
                    <a:pt x="5638" y="5447"/>
                  </a:lnTo>
                  <a:lnTo>
                    <a:pt x="5638" y="5456"/>
                  </a:lnTo>
                  <a:lnTo>
                    <a:pt x="5640" y="5460"/>
                  </a:lnTo>
                  <a:lnTo>
                    <a:pt x="5638" y="5460"/>
                  </a:lnTo>
                  <a:lnTo>
                    <a:pt x="5626" y="5463"/>
                  </a:lnTo>
                  <a:lnTo>
                    <a:pt x="5622" y="5466"/>
                  </a:lnTo>
                  <a:lnTo>
                    <a:pt x="5622" y="5479"/>
                  </a:lnTo>
                  <a:lnTo>
                    <a:pt x="5622" y="5484"/>
                  </a:lnTo>
                  <a:lnTo>
                    <a:pt x="5622" y="5494"/>
                  </a:lnTo>
                  <a:lnTo>
                    <a:pt x="5622" y="5494"/>
                  </a:lnTo>
                  <a:lnTo>
                    <a:pt x="5622" y="5498"/>
                  </a:lnTo>
                  <a:lnTo>
                    <a:pt x="5622" y="5500"/>
                  </a:lnTo>
                  <a:lnTo>
                    <a:pt x="5622" y="5503"/>
                  </a:lnTo>
                  <a:lnTo>
                    <a:pt x="5622" y="5510"/>
                  </a:lnTo>
                  <a:lnTo>
                    <a:pt x="5619" y="5522"/>
                  </a:lnTo>
                  <a:lnTo>
                    <a:pt x="5619" y="5547"/>
                  </a:lnTo>
                  <a:lnTo>
                    <a:pt x="5615" y="5550"/>
                  </a:lnTo>
                  <a:lnTo>
                    <a:pt x="5615" y="5554"/>
                  </a:lnTo>
                  <a:lnTo>
                    <a:pt x="5612" y="5559"/>
                  </a:lnTo>
                  <a:lnTo>
                    <a:pt x="5612" y="5568"/>
                  </a:lnTo>
                  <a:lnTo>
                    <a:pt x="5610" y="5575"/>
                  </a:lnTo>
                  <a:lnTo>
                    <a:pt x="5610" y="5582"/>
                  </a:lnTo>
                  <a:lnTo>
                    <a:pt x="5606" y="5587"/>
                  </a:lnTo>
                  <a:lnTo>
                    <a:pt x="5606" y="5591"/>
                  </a:lnTo>
                  <a:lnTo>
                    <a:pt x="5603" y="5594"/>
                  </a:lnTo>
                  <a:lnTo>
                    <a:pt x="5603" y="5596"/>
                  </a:lnTo>
                  <a:lnTo>
                    <a:pt x="5594" y="5606"/>
                  </a:lnTo>
                  <a:lnTo>
                    <a:pt x="5587" y="5603"/>
                  </a:lnTo>
                  <a:lnTo>
                    <a:pt x="5584" y="5606"/>
                  </a:lnTo>
                  <a:lnTo>
                    <a:pt x="5584" y="5612"/>
                  </a:lnTo>
                  <a:lnTo>
                    <a:pt x="5587" y="5612"/>
                  </a:lnTo>
                  <a:lnTo>
                    <a:pt x="5587" y="5615"/>
                  </a:lnTo>
                  <a:lnTo>
                    <a:pt x="5594" y="5615"/>
                  </a:lnTo>
                  <a:lnTo>
                    <a:pt x="5594" y="5619"/>
                  </a:lnTo>
                  <a:lnTo>
                    <a:pt x="5596" y="5619"/>
                  </a:lnTo>
                  <a:lnTo>
                    <a:pt x="5596" y="5621"/>
                  </a:lnTo>
                  <a:lnTo>
                    <a:pt x="5594" y="5621"/>
                  </a:lnTo>
                  <a:lnTo>
                    <a:pt x="5594" y="5621"/>
                  </a:lnTo>
                  <a:lnTo>
                    <a:pt x="5591" y="5621"/>
                  </a:lnTo>
                  <a:lnTo>
                    <a:pt x="5587" y="5625"/>
                  </a:lnTo>
                  <a:lnTo>
                    <a:pt x="5582" y="5625"/>
                  </a:lnTo>
                  <a:lnTo>
                    <a:pt x="5582" y="5628"/>
                  </a:lnTo>
                  <a:lnTo>
                    <a:pt x="5578" y="5631"/>
                  </a:lnTo>
                  <a:lnTo>
                    <a:pt x="5582" y="5631"/>
                  </a:lnTo>
                  <a:lnTo>
                    <a:pt x="5584" y="5635"/>
                  </a:lnTo>
                  <a:lnTo>
                    <a:pt x="5587" y="5635"/>
                  </a:lnTo>
                  <a:lnTo>
                    <a:pt x="5584" y="5637"/>
                  </a:lnTo>
                  <a:lnTo>
                    <a:pt x="5584" y="5640"/>
                  </a:lnTo>
                  <a:lnTo>
                    <a:pt x="5582" y="5644"/>
                  </a:lnTo>
                  <a:lnTo>
                    <a:pt x="5578" y="5644"/>
                  </a:lnTo>
                  <a:lnTo>
                    <a:pt x="5575" y="5640"/>
                  </a:lnTo>
                  <a:lnTo>
                    <a:pt x="5572" y="5647"/>
                  </a:lnTo>
                  <a:lnTo>
                    <a:pt x="5575" y="5647"/>
                  </a:lnTo>
                  <a:lnTo>
                    <a:pt x="5575" y="5649"/>
                  </a:lnTo>
                  <a:lnTo>
                    <a:pt x="5572" y="5659"/>
                  </a:lnTo>
                  <a:lnTo>
                    <a:pt x="5568" y="5659"/>
                  </a:lnTo>
                  <a:lnTo>
                    <a:pt x="5568" y="5665"/>
                  </a:lnTo>
                  <a:lnTo>
                    <a:pt x="5563" y="5672"/>
                  </a:lnTo>
                  <a:lnTo>
                    <a:pt x="5563" y="5675"/>
                  </a:lnTo>
                  <a:lnTo>
                    <a:pt x="5566" y="5677"/>
                  </a:lnTo>
                  <a:lnTo>
                    <a:pt x="5566" y="5687"/>
                  </a:lnTo>
                  <a:lnTo>
                    <a:pt x="5563" y="5691"/>
                  </a:lnTo>
                  <a:lnTo>
                    <a:pt x="5563" y="5700"/>
                  </a:lnTo>
                  <a:lnTo>
                    <a:pt x="5559" y="5705"/>
                  </a:lnTo>
                  <a:lnTo>
                    <a:pt x="5559" y="5708"/>
                  </a:lnTo>
                  <a:lnTo>
                    <a:pt x="5554" y="5712"/>
                  </a:lnTo>
                  <a:lnTo>
                    <a:pt x="5554" y="5715"/>
                  </a:lnTo>
                  <a:lnTo>
                    <a:pt x="5550" y="5717"/>
                  </a:lnTo>
                  <a:lnTo>
                    <a:pt x="5550" y="5721"/>
                  </a:lnTo>
                  <a:lnTo>
                    <a:pt x="5547" y="5724"/>
                  </a:lnTo>
                  <a:lnTo>
                    <a:pt x="5547" y="5736"/>
                  </a:lnTo>
                  <a:lnTo>
                    <a:pt x="5544" y="5743"/>
                  </a:lnTo>
                  <a:lnTo>
                    <a:pt x="5544" y="5752"/>
                  </a:lnTo>
                  <a:lnTo>
                    <a:pt x="5538" y="5759"/>
                  </a:lnTo>
                  <a:lnTo>
                    <a:pt x="5538" y="5764"/>
                  </a:lnTo>
                  <a:lnTo>
                    <a:pt x="5535" y="5764"/>
                  </a:lnTo>
                  <a:lnTo>
                    <a:pt x="5535" y="5773"/>
                  </a:lnTo>
                  <a:lnTo>
                    <a:pt x="5528" y="5780"/>
                  </a:lnTo>
                  <a:lnTo>
                    <a:pt x="5528" y="5783"/>
                  </a:lnTo>
                  <a:lnTo>
                    <a:pt x="5526" y="5787"/>
                  </a:lnTo>
                  <a:lnTo>
                    <a:pt x="5526" y="5801"/>
                  </a:lnTo>
                  <a:lnTo>
                    <a:pt x="5522" y="5805"/>
                  </a:lnTo>
                  <a:lnTo>
                    <a:pt x="5522" y="5808"/>
                  </a:lnTo>
                  <a:lnTo>
                    <a:pt x="5519" y="5810"/>
                  </a:lnTo>
                  <a:lnTo>
                    <a:pt x="5516" y="5810"/>
                  </a:lnTo>
                  <a:lnTo>
                    <a:pt x="5516" y="5817"/>
                  </a:lnTo>
                  <a:lnTo>
                    <a:pt x="5512" y="5824"/>
                  </a:lnTo>
                  <a:lnTo>
                    <a:pt x="5512" y="5833"/>
                  </a:lnTo>
                  <a:lnTo>
                    <a:pt x="5510" y="5836"/>
                  </a:lnTo>
                  <a:lnTo>
                    <a:pt x="5510" y="5842"/>
                  </a:lnTo>
                  <a:lnTo>
                    <a:pt x="5507" y="5848"/>
                  </a:lnTo>
                  <a:lnTo>
                    <a:pt x="5503" y="5852"/>
                  </a:lnTo>
                  <a:lnTo>
                    <a:pt x="5503" y="5857"/>
                  </a:lnTo>
                  <a:lnTo>
                    <a:pt x="5501" y="5857"/>
                  </a:lnTo>
                  <a:lnTo>
                    <a:pt x="5498" y="5864"/>
                  </a:lnTo>
                  <a:lnTo>
                    <a:pt x="5491" y="5873"/>
                  </a:lnTo>
                  <a:lnTo>
                    <a:pt x="5491" y="5876"/>
                  </a:lnTo>
                  <a:lnTo>
                    <a:pt x="5489" y="5882"/>
                  </a:lnTo>
                  <a:lnTo>
                    <a:pt x="5485" y="5885"/>
                  </a:lnTo>
                  <a:lnTo>
                    <a:pt x="5482" y="5885"/>
                  </a:lnTo>
                  <a:lnTo>
                    <a:pt x="5475" y="5892"/>
                  </a:lnTo>
                  <a:lnTo>
                    <a:pt x="5470" y="5894"/>
                  </a:lnTo>
                  <a:lnTo>
                    <a:pt x="5466" y="5898"/>
                  </a:lnTo>
                  <a:lnTo>
                    <a:pt x="5466" y="5901"/>
                  </a:lnTo>
                  <a:lnTo>
                    <a:pt x="5461" y="5908"/>
                  </a:lnTo>
                  <a:lnTo>
                    <a:pt x="5457" y="5913"/>
                  </a:lnTo>
                  <a:lnTo>
                    <a:pt x="5445" y="5926"/>
                  </a:lnTo>
                  <a:lnTo>
                    <a:pt x="5442" y="5932"/>
                  </a:lnTo>
                  <a:lnTo>
                    <a:pt x="5438" y="5932"/>
                  </a:lnTo>
                  <a:lnTo>
                    <a:pt x="5438" y="5936"/>
                  </a:lnTo>
                  <a:lnTo>
                    <a:pt x="5435" y="5938"/>
                  </a:lnTo>
                  <a:lnTo>
                    <a:pt x="5435" y="5936"/>
                  </a:lnTo>
                  <a:lnTo>
                    <a:pt x="5433" y="5938"/>
                  </a:lnTo>
                  <a:lnTo>
                    <a:pt x="5429" y="5938"/>
                  </a:lnTo>
                  <a:lnTo>
                    <a:pt x="5429" y="5945"/>
                  </a:lnTo>
                  <a:lnTo>
                    <a:pt x="5426" y="5948"/>
                  </a:lnTo>
                  <a:lnTo>
                    <a:pt x="5426" y="5960"/>
                  </a:lnTo>
                  <a:lnTo>
                    <a:pt x="5423" y="5964"/>
                  </a:lnTo>
                  <a:lnTo>
                    <a:pt x="5423" y="5969"/>
                  </a:lnTo>
                  <a:lnTo>
                    <a:pt x="5417" y="5976"/>
                  </a:lnTo>
                  <a:lnTo>
                    <a:pt x="5417" y="5982"/>
                  </a:lnTo>
                  <a:lnTo>
                    <a:pt x="5414" y="5985"/>
                  </a:lnTo>
                  <a:lnTo>
                    <a:pt x="5414" y="5987"/>
                  </a:lnTo>
                  <a:lnTo>
                    <a:pt x="5411" y="5994"/>
                  </a:lnTo>
                  <a:lnTo>
                    <a:pt x="5411" y="5997"/>
                  </a:lnTo>
                  <a:lnTo>
                    <a:pt x="5407" y="6003"/>
                  </a:lnTo>
                  <a:lnTo>
                    <a:pt x="5407" y="6006"/>
                  </a:lnTo>
                  <a:lnTo>
                    <a:pt x="5405" y="6009"/>
                  </a:lnTo>
                  <a:lnTo>
                    <a:pt x="5405" y="6013"/>
                  </a:lnTo>
                  <a:lnTo>
                    <a:pt x="5402" y="6013"/>
                  </a:lnTo>
                  <a:lnTo>
                    <a:pt x="5402" y="6015"/>
                  </a:lnTo>
                  <a:lnTo>
                    <a:pt x="5398" y="6018"/>
                  </a:lnTo>
                  <a:lnTo>
                    <a:pt x="5398" y="6025"/>
                  </a:lnTo>
                  <a:lnTo>
                    <a:pt x="5395" y="6025"/>
                  </a:lnTo>
                  <a:lnTo>
                    <a:pt x="5395" y="6031"/>
                  </a:lnTo>
                  <a:lnTo>
                    <a:pt x="5393" y="6041"/>
                  </a:lnTo>
                  <a:lnTo>
                    <a:pt x="5389" y="6046"/>
                  </a:lnTo>
                  <a:lnTo>
                    <a:pt x="5386" y="6050"/>
                  </a:lnTo>
                  <a:lnTo>
                    <a:pt x="5377" y="6069"/>
                  </a:lnTo>
                  <a:lnTo>
                    <a:pt x="5377" y="6071"/>
                  </a:lnTo>
                  <a:lnTo>
                    <a:pt x="5367" y="6081"/>
                  </a:lnTo>
                  <a:lnTo>
                    <a:pt x="5365" y="6087"/>
                  </a:lnTo>
                  <a:lnTo>
                    <a:pt x="5361" y="6099"/>
                  </a:lnTo>
                  <a:lnTo>
                    <a:pt x="5355" y="6106"/>
                  </a:lnTo>
                  <a:lnTo>
                    <a:pt x="5355" y="6109"/>
                  </a:lnTo>
                  <a:lnTo>
                    <a:pt x="5351" y="6111"/>
                  </a:lnTo>
                  <a:lnTo>
                    <a:pt x="5351" y="6118"/>
                  </a:lnTo>
                  <a:lnTo>
                    <a:pt x="5349" y="6118"/>
                  </a:lnTo>
                  <a:lnTo>
                    <a:pt x="5349" y="6121"/>
                  </a:lnTo>
                  <a:lnTo>
                    <a:pt x="5346" y="6121"/>
                  </a:lnTo>
                  <a:lnTo>
                    <a:pt x="5342" y="6125"/>
                  </a:lnTo>
                  <a:lnTo>
                    <a:pt x="5342" y="6130"/>
                  </a:lnTo>
                  <a:lnTo>
                    <a:pt x="5337" y="6137"/>
                  </a:lnTo>
                  <a:lnTo>
                    <a:pt x="5337" y="6139"/>
                  </a:lnTo>
                  <a:lnTo>
                    <a:pt x="5333" y="6139"/>
                  </a:lnTo>
                  <a:lnTo>
                    <a:pt x="5330" y="6143"/>
                  </a:lnTo>
                  <a:lnTo>
                    <a:pt x="5327" y="6149"/>
                  </a:lnTo>
                  <a:lnTo>
                    <a:pt x="5323" y="6149"/>
                  </a:lnTo>
                  <a:lnTo>
                    <a:pt x="5323" y="6153"/>
                  </a:lnTo>
                  <a:lnTo>
                    <a:pt x="5314" y="6162"/>
                  </a:lnTo>
                  <a:lnTo>
                    <a:pt x="5312" y="6162"/>
                  </a:lnTo>
                  <a:lnTo>
                    <a:pt x="5309" y="6165"/>
                  </a:lnTo>
                  <a:lnTo>
                    <a:pt x="5309" y="6167"/>
                  </a:lnTo>
                  <a:lnTo>
                    <a:pt x="5305" y="6171"/>
                  </a:lnTo>
                  <a:lnTo>
                    <a:pt x="5300" y="6174"/>
                  </a:lnTo>
                  <a:lnTo>
                    <a:pt x="5293" y="6174"/>
                  </a:lnTo>
                  <a:lnTo>
                    <a:pt x="5290" y="6176"/>
                  </a:lnTo>
                  <a:lnTo>
                    <a:pt x="5290" y="6180"/>
                  </a:lnTo>
                  <a:lnTo>
                    <a:pt x="5284" y="6180"/>
                  </a:lnTo>
                  <a:lnTo>
                    <a:pt x="5281" y="6183"/>
                  </a:lnTo>
                  <a:lnTo>
                    <a:pt x="5268" y="6190"/>
                  </a:lnTo>
                  <a:lnTo>
                    <a:pt x="5265" y="6192"/>
                  </a:lnTo>
                  <a:lnTo>
                    <a:pt x="5262" y="6192"/>
                  </a:lnTo>
                  <a:lnTo>
                    <a:pt x="5244" y="6211"/>
                  </a:lnTo>
                  <a:lnTo>
                    <a:pt x="5244" y="6214"/>
                  </a:lnTo>
                  <a:lnTo>
                    <a:pt x="5237" y="6220"/>
                  </a:lnTo>
                  <a:lnTo>
                    <a:pt x="5230" y="6220"/>
                  </a:lnTo>
                  <a:lnTo>
                    <a:pt x="5230" y="6223"/>
                  </a:lnTo>
                  <a:lnTo>
                    <a:pt x="5228" y="6223"/>
                  </a:lnTo>
                  <a:lnTo>
                    <a:pt x="5228" y="6227"/>
                  </a:lnTo>
                  <a:lnTo>
                    <a:pt x="5225" y="6227"/>
                  </a:lnTo>
                  <a:lnTo>
                    <a:pt x="5221" y="6230"/>
                  </a:lnTo>
                  <a:lnTo>
                    <a:pt x="5216" y="6232"/>
                  </a:lnTo>
                  <a:lnTo>
                    <a:pt x="5212" y="6232"/>
                  </a:lnTo>
                  <a:lnTo>
                    <a:pt x="5209" y="6236"/>
                  </a:lnTo>
                  <a:lnTo>
                    <a:pt x="5209" y="6232"/>
                  </a:lnTo>
                  <a:lnTo>
                    <a:pt x="5206" y="6232"/>
                  </a:lnTo>
                  <a:lnTo>
                    <a:pt x="5202" y="6236"/>
                  </a:lnTo>
                  <a:lnTo>
                    <a:pt x="5200" y="6236"/>
                  </a:lnTo>
                  <a:lnTo>
                    <a:pt x="5197" y="6239"/>
                  </a:lnTo>
                  <a:lnTo>
                    <a:pt x="5197" y="6242"/>
                  </a:lnTo>
                  <a:lnTo>
                    <a:pt x="5190" y="6236"/>
                  </a:lnTo>
                  <a:lnTo>
                    <a:pt x="5184" y="6242"/>
                  </a:lnTo>
                  <a:lnTo>
                    <a:pt x="5190" y="6239"/>
                  </a:lnTo>
                  <a:lnTo>
                    <a:pt x="5193" y="6242"/>
                  </a:lnTo>
                  <a:lnTo>
                    <a:pt x="5193" y="6246"/>
                  </a:lnTo>
                  <a:lnTo>
                    <a:pt x="5190" y="6246"/>
                  </a:lnTo>
                  <a:lnTo>
                    <a:pt x="5188" y="6248"/>
                  </a:lnTo>
                  <a:lnTo>
                    <a:pt x="5188" y="6251"/>
                  </a:lnTo>
                  <a:lnTo>
                    <a:pt x="5184" y="6251"/>
                  </a:lnTo>
                  <a:lnTo>
                    <a:pt x="5184" y="6255"/>
                  </a:lnTo>
                  <a:lnTo>
                    <a:pt x="5181" y="6255"/>
                  </a:lnTo>
                  <a:lnTo>
                    <a:pt x="5169" y="6260"/>
                  </a:lnTo>
                  <a:lnTo>
                    <a:pt x="5165" y="6264"/>
                  </a:lnTo>
                  <a:lnTo>
                    <a:pt x="5165" y="6267"/>
                  </a:lnTo>
                  <a:lnTo>
                    <a:pt x="5162" y="6270"/>
                  </a:lnTo>
                  <a:lnTo>
                    <a:pt x="5160" y="6270"/>
                  </a:lnTo>
                  <a:lnTo>
                    <a:pt x="5160" y="6267"/>
                  </a:lnTo>
                  <a:lnTo>
                    <a:pt x="5156" y="6267"/>
                  </a:lnTo>
                  <a:lnTo>
                    <a:pt x="5153" y="6270"/>
                  </a:lnTo>
                  <a:lnTo>
                    <a:pt x="5150" y="6270"/>
                  </a:lnTo>
                  <a:lnTo>
                    <a:pt x="5146" y="6274"/>
                  </a:lnTo>
                  <a:lnTo>
                    <a:pt x="5144" y="6274"/>
                  </a:lnTo>
                  <a:lnTo>
                    <a:pt x="5144" y="6276"/>
                  </a:lnTo>
                  <a:lnTo>
                    <a:pt x="5146" y="6276"/>
                  </a:lnTo>
                  <a:lnTo>
                    <a:pt x="5144" y="6279"/>
                  </a:lnTo>
                  <a:lnTo>
                    <a:pt x="5144" y="6283"/>
                  </a:lnTo>
                  <a:lnTo>
                    <a:pt x="5141" y="6286"/>
                  </a:lnTo>
                  <a:lnTo>
                    <a:pt x="5137" y="6286"/>
                  </a:lnTo>
                  <a:lnTo>
                    <a:pt x="5137" y="6288"/>
                  </a:lnTo>
                  <a:lnTo>
                    <a:pt x="5134" y="6288"/>
                  </a:lnTo>
                  <a:lnTo>
                    <a:pt x="5132" y="6291"/>
                  </a:lnTo>
                  <a:lnTo>
                    <a:pt x="5128" y="6291"/>
                  </a:lnTo>
                  <a:lnTo>
                    <a:pt x="5128" y="6295"/>
                  </a:lnTo>
                  <a:lnTo>
                    <a:pt x="5123" y="6295"/>
                  </a:lnTo>
                  <a:lnTo>
                    <a:pt x="5120" y="6300"/>
                  </a:lnTo>
                  <a:lnTo>
                    <a:pt x="5113" y="6307"/>
                  </a:lnTo>
                  <a:lnTo>
                    <a:pt x="5107" y="6310"/>
                  </a:lnTo>
                  <a:lnTo>
                    <a:pt x="5101" y="6316"/>
                  </a:lnTo>
                  <a:lnTo>
                    <a:pt x="5101" y="6319"/>
                  </a:lnTo>
                  <a:lnTo>
                    <a:pt x="5097" y="6319"/>
                  </a:lnTo>
                  <a:lnTo>
                    <a:pt x="5092" y="6326"/>
                  </a:lnTo>
                  <a:lnTo>
                    <a:pt x="5092" y="6328"/>
                  </a:lnTo>
                  <a:lnTo>
                    <a:pt x="5088" y="6332"/>
                  </a:lnTo>
                  <a:lnTo>
                    <a:pt x="5088" y="6335"/>
                  </a:lnTo>
                  <a:lnTo>
                    <a:pt x="5085" y="6338"/>
                  </a:lnTo>
                  <a:lnTo>
                    <a:pt x="5085" y="6342"/>
                  </a:lnTo>
                  <a:lnTo>
                    <a:pt x="5083" y="6344"/>
                  </a:lnTo>
                  <a:lnTo>
                    <a:pt x="5083" y="6347"/>
                  </a:lnTo>
                  <a:lnTo>
                    <a:pt x="5067" y="6363"/>
                  </a:lnTo>
                  <a:lnTo>
                    <a:pt x="5060" y="6365"/>
                  </a:lnTo>
                  <a:lnTo>
                    <a:pt x="5060" y="6369"/>
                  </a:lnTo>
                  <a:lnTo>
                    <a:pt x="5057" y="6369"/>
                  </a:lnTo>
                  <a:lnTo>
                    <a:pt x="5057" y="6371"/>
                  </a:lnTo>
                  <a:lnTo>
                    <a:pt x="5055" y="6371"/>
                  </a:lnTo>
                  <a:lnTo>
                    <a:pt x="5051" y="6372"/>
                  </a:lnTo>
                  <a:lnTo>
                    <a:pt x="5045" y="6376"/>
                  </a:lnTo>
                  <a:lnTo>
                    <a:pt x="5045" y="6379"/>
                  </a:lnTo>
                  <a:lnTo>
                    <a:pt x="5041" y="6381"/>
                  </a:lnTo>
                  <a:lnTo>
                    <a:pt x="5041" y="6407"/>
                  </a:lnTo>
                  <a:lnTo>
                    <a:pt x="5039" y="6407"/>
                  </a:lnTo>
                  <a:lnTo>
                    <a:pt x="5039" y="6413"/>
                  </a:lnTo>
                  <a:lnTo>
                    <a:pt x="5036" y="6416"/>
                  </a:lnTo>
                  <a:lnTo>
                    <a:pt x="5032" y="6416"/>
                  </a:lnTo>
                  <a:lnTo>
                    <a:pt x="5032" y="6419"/>
                  </a:lnTo>
                  <a:lnTo>
                    <a:pt x="5027" y="6425"/>
                  </a:lnTo>
                  <a:lnTo>
                    <a:pt x="5027" y="6432"/>
                  </a:lnTo>
                  <a:lnTo>
                    <a:pt x="5023" y="6435"/>
                  </a:lnTo>
                  <a:lnTo>
                    <a:pt x="5017" y="6435"/>
                  </a:lnTo>
                  <a:lnTo>
                    <a:pt x="5013" y="6441"/>
                  </a:lnTo>
                  <a:lnTo>
                    <a:pt x="5011" y="6444"/>
                  </a:lnTo>
                  <a:lnTo>
                    <a:pt x="5008" y="6451"/>
                  </a:lnTo>
                  <a:lnTo>
                    <a:pt x="5008" y="6463"/>
                  </a:lnTo>
                  <a:lnTo>
                    <a:pt x="5004" y="6465"/>
                  </a:lnTo>
                  <a:lnTo>
                    <a:pt x="5004" y="6469"/>
                  </a:lnTo>
                  <a:lnTo>
                    <a:pt x="5001" y="6472"/>
                  </a:lnTo>
                  <a:lnTo>
                    <a:pt x="4999" y="6479"/>
                  </a:lnTo>
                  <a:lnTo>
                    <a:pt x="4992" y="6484"/>
                  </a:lnTo>
                  <a:lnTo>
                    <a:pt x="4989" y="6484"/>
                  </a:lnTo>
                  <a:lnTo>
                    <a:pt x="4989" y="6488"/>
                  </a:lnTo>
                  <a:lnTo>
                    <a:pt x="4985" y="6491"/>
                  </a:lnTo>
                  <a:lnTo>
                    <a:pt x="4983" y="6491"/>
                  </a:lnTo>
                  <a:lnTo>
                    <a:pt x="4976" y="6497"/>
                  </a:lnTo>
                  <a:lnTo>
                    <a:pt x="4976" y="6503"/>
                  </a:lnTo>
                  <a:lnTo>
                    <a:pt x="4973" y="6509"/>
                  </a:lnTo>
                  <a:lnTo>
                    <a:pt x="4961" y="6521"/>
                  </a:lnTo>
                  <a:lnTo>
                    <a:pt x="4955" y="6525"/>
                  </a:lnTo>
                  <a:lnTo>
                    <a:pt x="4952" y="6528"/>
                  </a:lnTo>
                  <a:lnTo>
                    <a:pt x="4943" y="6535"/>
                  </a:lnTo>
                  <a:lnTo>
                    <a:pt x="4939" y="6537"/>
                  </a:lnTo>
                  <a:lnTo>
                    <a:pt x="4936" y="6537"/>
                  </a:lnTo>
                  <a:lnTo>
                    <a:pt x="4936" y="6549"/>
                  </a:lnTo>
                  <a:lnTo>
                    <a:pt x="4934" y="6556"/>
                  </a:lnTo>
                  <a:lnTo>
                    <a:pt x="4927" y="6572"/>
                  </a:lnTo>
                  <a:lnTo>
                    <a:pt x="4927" y="6574"/>
                  </a:lnTo>
                  <a:lnTo>
                    <a:pt x="4918" y="6584"/>
                  </a:lnTo>
                  <a:lnTo>
                    <a:pt x="4918" y="6586"/>
                  </a:lnTo>
                  <a:lnTo>
                    <a:pt x="4911" y="6593"/>
                  </a:lnTo>
                  <a:lnTo>
                    <a:pt x="4908" y="6593"/>
                  </a:lnTo>
                  <a:lnTo>
                    <a:pt x="4906" y="6596"/>
                  </a:lnTo>
                  <a:lnTo>
                    <a:pt x="4899" y="6598"/>
                  </a:lnTo>
                  <a:lnTo>
                    <a:pt x="4872" y="6598"/>
                  </a:lnTo>
                  <a:lnTo>
                    <a:pt x="4871" y="6602"/>
                  </a:lnTo>
                  <a:lnTo>
                    <a:pt x="4871" y="6598"/>
                  </a:lnTo>
                  <a:lnTo>
                    <a:pt x="4867" y="6602"/>
                  </a:lnTo>
                  <a:lnTo>
                    <a:pt x="4858" y="6602"/>
                  </a:lnTo>
                  <a:lnTo>
                    <a:pt x="4858" y="6640"/>
                  </a:lnTo>
                  <a:lnTo>
                    <a:pt x="4862" y="6640"/>
                  </a:lnTo>
                  <a:lnTo>
                    <a:pt x="4862" y="6664"/>
                  </a:lnTo>
                  <a:lnTo>
                    <a:pt x="4858" y="6670"/>
                  </a:lnTo>
                  <a:lnTo>
                    <a:pt x="4858" y="6677"/>
                  </a:lnTo>
                  <a:lnTo>
                    <a:pt x="4855" y="6680"/>
                  </a:lnTo>
                  <a:lnTo>
                    <a:pt x="4852" y="6689"/>
                  </a:lnTo>
                  <a:lnTo>
                    <a:pt x="4852" y="6692"/>
                  </a:lnTo>
                  <a:lnTo>
                    <a:pt x="4848" y="6696"/>
                  </a:lnTo>
                  <a:lnTo>
                    <a:pt x="4848" y="6698"/>
                  </a:lnTo>
                  <a:lnTo>
                    <a:pt x="4843" y="6708"/>
                  </a:lnTo>
                  <a:lnTo>
                    <a:pt x="4843" y="6714"/>
                  </a:lnTo>
                  <a:lnTo>
                    <a:pt x="4839" y="6720"/>
                  </a:lnTo>
                  <a:lnTo>
                    <a:pt x="4836" y="6723"/>
                  </a:lnTo>
                  <a:lnTo>
                    <a:pt x="4834" y="6729"/>
                  </a:lnTo>
                  <a:lnTo>
                    <a:pt x="4834" y="6733"/>
                  </a:lnTo>
                  <a:lnTo>
                    <a:pt x="4830" y="6738"/>
                  </a:lnTo>
                  <a:lnTo>
                    <a:pt x="4830" y="6742"/>
                  </a:lnTo>
                  <a:lnTo>
                    <a:pt x="4824" y="6754"/>
                  </a:lnTo>
                  <a:lnTo>
                    <a:pt x="4824" y="6757"/>
                  </a:lnTo>
                  <a:lnTo>
                    <a:pt x="4822" y="6761"/>
                  </a:lnTo>
                  <a:lnTo>
                    <a:pt x="4822" y="6763"/>
                  </a:lnTo>
                  <a:lnTo>
                    <a:pt x="4818" y="6763"/>
                  </a:lnTo>
                  <a:lnTo>
                    <a:pt x="4818" y="6770"/>
                  </a:lnTo>
                  <a:lnTo>
                    <a:pt x="4815" y="6775"/>
                  </a:lnTo>
                  <a:lnTo>
                    <a:pt x="4815" y="6779"/>
                  </a:lnTo>
                  <a:lnTo>
                    <a:pt x="4812" y="6789"/>
                  </a:lnTo>
                  <a:lnTo>
                    <a:pt x="4808" y="6794"/>
                  </a:lnTo>
                  <a:lnTo>
                    <a:pt x="4806" y="6798"/>
                  </a:lnTo>
                  <a:lnTo>
                    <a:pt x="4806" y="6801"/>
                  </a:lnTo>
                  <a:lnTo>
                    <a:pt x="4803" y="6810"/>
                  </a:lnTo>
                  <a:lnTo>
                    <a:pt x="4799" y="6817"/>
                  </a:lnTo>
                  <a:lnTo>
                    <a:pt x="4794" y="6822"/>
                  </a:lnTo>
                  <a:lnTo>
                    <a:pt x="4794" y="6829"/>
                  </a:lnTo>
                  <a:lnTo>
                    <a:pt x="4790" y="6831"/>
                  </a:lnTo>
                  <a:lnTo>
                    <a:pt x="4787" y="6838"/>
                  </a:lnTo>
                  <a:lnTo>
                    <a:pt x="4787" y="6841"/>
                  </a:lnTo>
                  <a:lnTo>
                    <a:pt x="4784" y="6845"/>
                  </a:lnTo>
                  <a:lnTo>
                    <a:pt x="4784" y="6847"/>
                  </a:lnTo>
                  <a:lnTo>
                    <a:pt x="4778" y="6863"/>
                  </a:lnTo>
                  <a:lnTo>
                    <a:pt x="4775" y="6869"/>
                  </a:lnTo>
                  <a:lnTo>
                    <a:pt x="4771" y="6873"/>
                  </a:lnTo>
                  <a:lnTo>
                    <a:pt x="4766" y="6873"/>
                  </a:lnTo>
                  <a:lnTo>
                    <a:pt x="4766" y="6875"/>
                  </a:lnTo>
                  <a:lnTo>
                    <a:pt x="4762" y="6878"/>
                  </a:lnTo>
                  <a:lnTo>
                    <a:pt x="4762" y="6881"/>
                  </a:lnTo>
                  <a:lnTo>
                    <a:pt x="4759" y="6887"/>
                  </a:lnTo>
                  <a:lnTo>
                    <a:pt x="4756" y="6899"/>
                  </a:lnTo>
                  <a:lnTo>
                    <a:pt x="4753" y="6903"/>
                  </a:lnTo>
                  <a:lnTo>
                    <a:pt x="4753" y="6906"/>
                  </a:lnTo>
                  <a:lnTo>
                    <a:pt x="4750" y="6908"/>
                  </a:lnTo>
                  <a:lnTo>
                    <a:pt x="4738" y="6934"/>
                  </a:lnTo>
                  <a:lnTo>
                    <a:pt x="4738" y="6936"/>
                  </a:lnTo>
                  <a:lnTo>
                    <a:pt x="4734" y="6940"/>
                  </a:lnTo>
                  <a:lnTo>
                    <a:pt x="4731" y="6946"/>
                  </a:lnTo>
                  <a:lnTo>
                    <a:pt x="4729" y="6950"/>
                  </a:lnTo>
                  <a:lnTo>
                    <a:pt x="4719" y="6978"/>
                  </a:lnTo>
                  <a:lnTo>
                    <a:pt x="4719" y="6980"/>
                  </a:lnTo>
                  <a:lnTo>
                    <a:pt x="4715" y="6983"/>
                  </a:lnTo>
                  <a:lnTo>
                    <a:pt x="4710" y="6996"/>
                  </a:lnTo>
                  <a:lnTo>
                    <a:pt x="4710" y="6999"/>
                  </a:lnTo>
                  <a:lnTo>
                    <a:pt x="4706" y="7006"/>
                  </a:lnTo>
                  <a:lnTo>
                    <a:pt x="4706" y="7008"/>
                  </a:lnTo>
                  <a:lnTo>
                    <a:pt x="4703" y="7008"/>
                  </a:lnTo>
                  <a:lnTo>
                    <a:pt x="4697" y="7024"/>
                  </a:lnTo>
                  <a:lnTo>
                    <a:pt x="4685" y="7036"/>
                  </a:lnTo>
                  <a:lnTo>
                    <a:pt x="4685" y="7039"/>
                  </a:lnTo>
                  <a:lnTo>
                    <a:pt x="4682" y="7043"/>
                  </a:lnTo>
                  <a:lnTo>
                    <a:pt x="4682" y="7048"/>
                  </a:lnTo>
                  <a:lnTo>
                    <a:pt x="4678" y="7048"/>
                  </a:lnTo>
                  <a:lnTo>
                    <a:pt x="4678" y="7055"/>
                  </a:lnTo>
                  <a:lnTo>
                    <a:pt x="4675" y="7055"/>
                  </a:lnTo>
                  <a:lnTo>
                    <a:pt x="4675" y="7062"/>
                  </a:lnTo>
                  <a:lnTo>
                    <a:pt x="4669" y="7074"/>
                  </a:lnTo>
                  <a:lnTo>
                    <a:pt x="4666" y="7076"/>
                  </a:lnTo>
                  <a:lnTo>
                    <a:pt x="4657" y="7089"/>
                  </a:lnTo>
                  <a:lnTo>
                    <a:pt x="4657" y="7092"/>
                  </a:lnTo>
                  <a:lnTo>
                    <a:pt x="4650" y="7101"/>
                  </a:lnTo>
                  <a:lnTo>
                    <a:pt x="4641" y="7113"/>
                  </a:lnTo>
                  <a:lnTo>
                    <a:pt x="4638" y="7120"/>
                  </a:lnTo>
                  <a:lnTo>
                    <a:pt x="4635" y="7120"/>
                  </a:lnTo>
                  <a:lnTo>
                    <a:pt x="4635" y="7124"/>
                  </a:lnTo>
                  <a:lnTo>
                    <a:pt x="4631" y="7129"/>
                  </a:lnTo>
                  <a:lnTo>
                    <a:pt x="4629" y="7129"/>
                  </a:lnTo>
                  <a:lnTo>
                    <a:pt x="4629" y="7136"/>
                  </a:lnTo>
                  <a:lnTo>
                    <a:pt x="4626" y="7136"/>
                  </a:lnTo>
                  <a:lnTo>
                    <a:pt x="4622" y="7143"/>
                  </a:lnTo>
                  <a:lnTo>
                    <a:pt x="4619" y="7145"/>
                  </a:lnTo>
                  <a:lnTo>
                    <a:pt x="4613" y="7157"/>
                  </a:lnTo>
                  <a:lnTo>
                    <a:pt x="4610" y="7157"/>
                  </a:lnTo>
                  <a:lnTo>
                    <a:pt x="4610" y="7161"/>
                  </a:lnTo>
                  <a:lnTo>
                    <a:pt x="4607" y="7164"/>
                  </a:lnTo>
                  <a:lnTo>
                    <a:pt x="4607" y="7167"/>
                  </a:lnTo>
                  <a:lnTo>
                    <a:pt x="4601" y="7173"/>
                  </a:lnTo>
                  <a:lnTo>
                    <a:pt x="4601" y="7176"/>
                  </a:lnTo>
                  <a:lnTo>
                    <a:pt x="4594" y="7188"/>
                  </a:lnTo>
                  <a:lnTo>
                    <a:pt x="4591" y="7192"/>
                  </a:lnTo>
                  <a:lnTo>
                    <a:pt x="4591" y="7195"/>
                  </a:lnTo>
                  <a:lnTo>
                    <a:pt x="4585" y="7201"/>
                  </a:lnTo>
                  <a:lnTo>
                    <a:pt x="4585" y="7204"/>
                  </a:lnTo>
                  <a:lnTo>
                    <a:pt x="4575" y="7213"/>
                  </a:lnTo>
                  <a:lnTo>
                    <a:pt x="4570" y="7225"/>
                  </a:lnTo>
                  <a:lnTo>
                    <a:pt x="4566" y="7229"/>
                  </a:lnTo>
                  <a:lnTo>
                    <a:pt x="4564" y="7235"/>
                  </a:lnTo>
                  <a:lnTo>
                    <a:pt x="4557" y="7239"/>
                  </a:lnTo>
                  <a:lnTo>
                    <a:pt x="4557" y="7244"/>
                  </a:lnTo>
                  <a:lnTo>
                    <a:pt x="4548" y="7253"/>
                  </a:lnTo>
                  <a:lnTo>
                    <a:pt x="4545" y="7260"/>
                  </a:lnTo>
                  <a:lnTo>
                    <a:pt x="4538" y="7263"/>
                  </a:lnTo>
                  <a:lnTo>
                    <a:pt x="4536" y="7269"/>
                  </a:lnTo>
                  <a:lnTo>
                    <a:pt x="4536" y="7272"/>
                  </a:lnTo>
                  <a:lnTo>
                    <a:pt x="4526" y="7281"/>
                  </a:lnTo>
                  <a:lnTo>
                    <a:pt x="4521" y="7281"/>
                  </a:lnTo>
                  <a:lnTo>
                    <a:pt x="4521" y="7285"/>
                  </a:lnTo>
                  <a:lnTo>
                    <a:pt x="4517" y="7288"/>
                  </a:lnTo>
                  <a:lnTo>
                    <a:pt x="4517" y="7290"/>
                  </a:lnTo>
                  <a:lnTo>
                    <a:pt x="4514" y="7290"/>
                  </a:lnTo>
                  <a:lnTo>
                    <a:pt x="4514" y="7294"/>
                  </a:lnTo>
                  <a:lnTo>
                    <a:pt x="4512" y="7294"/>
                  </a:lnTo>
                  <a:lnTo>
                    <a:pt x="4508" y="7297"/>
                  </a:lnTo>
                  <a:lnTo>
                    <a:pt x="4508" y="7300"/>
                  </a:lnTo>
                  <a:lnTo>
                    <a:pt x="4496" y="7313"/>
                  </a:lnTo>
                  <a:lnTo>
                    <a:pt x="4493" y="7313"/>
                  </a:lnTo>
                  <a:lnTo>
                    <a:pt x="4493" y="7316"/>
                  </a:lnTo>
                  <a:lnTo>
                    <a:pt x="4484" y="7316"/>
                  </a:lnTo>
                  <a:lnTo>
                    <a:pt x="4486" y="7322"/>
                  </a:lnTo>
                  <a:lnTo>
                    <a:pt x="4484" y="7325"/>
                  </a:lnTo>
                  <a:lnTo>
                    <a:pt x="4480" y="7325"/>
                  </a:lnTo>
                  <a:lnTo>
                    <a:pt x="4480" y="7328"/>
                  </a:lnTo>
                  <a:lnTo>
                    <a:pt x="4474" y="7328"/>
                  </a:lnTo>
                  <a:lnTo>
                    <a:pt x="4474" y="7322"/>
                  </a:lnTo>
                  <a:lnTo>
                    <a:pt x="4470" y="7318"/>
                  </a:lnTo>
                  <a:lnTo>
                    <a:pt x="4468" y="7322"/>
                  </a:lnTo>
                  <a:lnTo>
                    <a:pt x="4465" y="7322"/>
                  </a:lnTo>
                  <a:lnTo>
                    <a:pt x="4461" y="7325"/>
                  </a:lnTo>
                  <a:lnTo>
                    <a:pt x="4465" y="7334"/>
                  </a:lnTo>
                  <a:lnTo>
                    <a:pt x="4458" y="7334"/>
                  </a:lnTo>
                  <a:lnTo>
                    <a:pt x="4456" y="7328"/>
                  </a:lnTo>
                  <a:lnTo>
                    <a:pt x="4449" y="7328"/>
                  </a:lnTo>
                  <a:lnTo>
                    <a:pt x="4452" y="7341"/>
                  </a:lnTo>
                  <a:lnTo>
                    <a:pt x="4442" y="7344"/>
                  </a:lnTo>
                  <a:lnTo>
                    <a:pt x="4437" y="7344"/>
                  </a:lnTo>
                  <a:lnTo>
                    <a:pt x="4440" y="7337"/>
                  </a:lnTo>
                  <a:lnTo>
                    <a:pt x="4437" y="7337"/>
                  </a:lnTo>
                  <a:lnTo>
                    <a:pt x="4433" y="7341"/>
                  </a:lnTo>
                  <a:lnTo>
                    <a:pt x="4428" y="7337"/>
                  </a:lnTo>
                  <a:lnTo>
                    <a:pt x="4428" y="7334"/>
                  </a:lnTo>
                  <a:lnTo>
                    <a:pt x="4437" y="7328"/>
                  </a:lnTo>
                  <a:lnTo>
                    <a:pt x="4433" y="7325"/>
                  </a:lnTo>
                  <a:lnTo>
                    <a:pt x="4424" y="7332"/>
                  </a:lnTo>
                  <a:lnTo>
                    <a:pt x="4424" y="7334"/>
                  </a:lnTo>
                  <a:lnTo>
                    <a:pt x="4414" y="7334"/>
                  </a:lnTo>
                  <a:lnTo>
                    <a:pt x="4414" y="7332"/>
                  </a:lnTo>
                  <a:lnTo>
                    <a:pt x="4412" y="7334"/>
                  </a:lnTo>
                  <a:lnTo>
                    <a:pt x="4409" y="7334"/>
                  </a:lnTo>
                  <a:lnTo>
                    <a:pt x="4412" y="7332"/>
                  </a:lnTo>
                  <a:lnTo>
                    <a:pt x="4409" y="7332"/>
                  </a:lnTo>
                  <a:lnTo>
                    <a:pt x="4409" y="7328"/>
                  </a:lnTo>
                  <a:lnTo>
                    <a:pt x="4405" y="7328"/>
                  </a:lnTo>
                  <a:lnTo>
                    <a:pt x="4405" y="7334"/>
                  </a:lnTo>
                  <a:lnTo>
                    <a:pt x="4409" y="7337"/>
                  </a:lnTo>
                  <a:lnTo>
                    <a:pt x="4409" y="7341"/>
                  </a:lnTo>
                  <a:lnTo>
                    <a:pt x="4400" y="7350"/>
                  </a:lnTo>
                  <a:lnTo>
                    <a:pt x="4400" y="7356"/>
                  </a:lnTo>
                  <a:lnTo>
                    <a:pt x="4396" y="7360"/>
                  </a:lnTo>
                  <a:lnTo>
                    <a:pt x="4390" y="7360"/>
                  </a:lnTo>
                  <a:lnTo>
                    <a:pt x="4381" y="7369"/>
                  </a:lnTo>
                  <a:lnTo>
                    <a:pt x="4381" y="7372"/>
                  </a:lnTo>
                  <a:lnTo>
                    <a:pt x="4368" y="7372"/>
                  </a:lnTo>
                  <a:lnTo>
                    <a:pt x="4363" y="7378"/>
                  </a:lnTo>
                  <a:lnTo>
                    <a:pt x="4363" y="7384"/>
                  </a:lnTo>
                  <a:lnTo>
                    <a:pt x="4356" y="7390"/>
                  </a:lnTo>
                  <a:lnTo>
                    <a:pt x="4356" y="7393"/>
                  </a:lnTo>
                  <a:lnTo>
                    <a:pt x="4347" y="7393"/>
                  </a:lnTo>
                  <a:lnTo>
                    <a:pt x="4347" y="7397"/>
                  </a:lnTo>
                  <a:lnTo>
                    <a:pt x="4331" y="7397"/>
                  </a:lnTo>
                  <a:lnTo>
                    <a:pt x="4331" y="7400"/>
                  </a:lnTo>
                  <a:lnTo>
                    <a:pt x="4328" y="7397"/>
                  </a:lnTo>
                  <a:lnTo>
                    <a:pt x="4316" y="7397"/>
                  </a:lnTo>
                  <a:lnTo>
                    <a:pt x="4316" y="7402"/>
                  </a:lnTo>
                  <a:lnTo>
                    <a:pt x="4309" y="7409"/>
                  </a:lnTo>
                  <a:lnTo>
                    <a:pt x="4303" y="7412"/>
                  </a:lnTo>
                  <a:lnTo>
                    <a:pt x="4300" y="7412"/>
                  </a:lnTo>
                  <a:lnTo>
                    <a:pt x="4300" y="7409"/>
                  </a:lnTo>
                  <a:lnTo>
                    <a:pt x="4297" y="7409"/>
                  </a:lnTo>
                  <a:lnTo>
                    <a:pt x="4297" y="7412"/>
                  </a:lnTo>
                  <a:lnTo>
                    <a:pt x="4293" y="7412"/>
                  </a:lnTo>
                  <a:lnTo>
                    <a:pt x="4293" y="7416"/>
                  </a:lnTo>
                  <a:lnTo>
                    <a:pt x="4288" y="7416"/>
                  </a:lnTo>
                  <a:lnTo>
                    <a:pt x="4288" y="7412"/>
                  </a:lnTo>
                  <a:lnTo>
                    <a:pt x="4284" y="7412"/>
                  </a:lnTo>
                  <a:lnTo>
                    <a:pt x="4284" y="7418"/>
                  </a:lnTo>
                  <a:lnTo>
                    <a:pt x="4281" y="7421"/>
                  </a:lnTo>
                  <a:lnTo>
                    <a:pt x="4265" y="7421"/>
                  </a:lnTo>
                  <a:lnTo>
                    <a:pt x="4263" y="7416"/>
                  </a:lnTo>
                  <a:lnTo>
                    <a:pt x="4260" y="7418"/>
                  </a:lnTo>
                  <a:lnTo>
                    <a:pt x="4260" y="7416"/>
                  </a:lnTo>
                  <a:lnTo>
                    <a:pt x="4253" y="7416"/>
                  </a:lnTo>
                  <a:lnTo>
                    <a:pt x="4253" y="7425"/>
                  </a:lnTo>
                  <a:lnTo>
                    <a:pt x="4251" y="7421"/>
                  </a:lnTo>
                  <a:lnTo>
                    <a:pt x="4251" y="7425"/>
                  </a:lnTo>
                  <a:lnTo>
                    <a:pt x="4241" y="7425"/>
                  </a:lnTo>
                  <a:lnTo>
                    <a:pt x="4235" y="7421"/>
                  </a:lnTo>
                  <a:lnTo>
                    <a:pt x="4232" y="7421"/>
                  </a:lnTo>
                  <a:lnTo>
                    <a:pt x="4232" y="7418"/>
                  </a:lnTo>
                  <a:lnTo>
                    <a:pt x="4220" y="7418"/>
                  </a:lnTo>
                  <a:lnTo>
                    <a:pt x="4220" y="7421"/>
                  </a:lnTo>
                  <a:lnTo>
                    <a:pt x="4216" y="7421"/>
                  </a:lnTo>
                  <a:lnTo>
                    <a:pt x="4216" y="7425"/>
                  </a:lnTo>
                  <a:lnTo>
                    <a:pt x="4220" y="7425"/>
                  </a:lnTo>
                  <a:lnTo>
                    <a:pt x="4220" y="7437"/>
                  </a:lnTo>
                  <a:lnTo>
                    <a:pt x="4223" y="7440"/>
                  </a:lnTo>
                  <a:lnTo>
                    <a:pt x="4220" y="7444"/>
                  </a:lnTo>
                  <a:lnTo>
                    <a:pt x="4220" y="7446"/>
                  </a:lnTo>
                  <a:lnTo>
                    <a:pt x="4213" y="7449"/>
                  </a:lnTo>
                  <a:lnTo>
                    <a:pt x="4213" y="7453"/>
                  </a:lnTo>
                  <a:lnTo>
                    <a:pt x="4211" y="7453"/>
                  </a:lnTo>
                  <a:lnTo>
                    <a:pt x="4204" y="7458"/>
                  </a:lnTo>
                  <a:lnTo>
                    <a:pt x="4201" y="7458"/>
                  </a:lnTo>
                  <a:lnTo>
                    <a:pt x="4197" y="7461"/>
                  </a:lnTo>
                  <a:lnTo>
                    <a:pt x="4195" y="7461"/>
                  </a:lnTo>
                  <a:lnTo>
                    <a:pt x="4192" y="7465"/>
                  </a:lnTo>
                  <a:lnTo>
                    <a:pt x="4186" y="7465"/>
                  </a:lnTo>
                  <a:lnTo>
                    <a:pt x="4186" y="7461"/>
                  </a:lnTo>
                  <a:lnTo>
                    <a:pt x="4176" y="7461"/>
                  </a:lnTo>
                  <a:lnTo>
                    <a:pt x="4176" y="7465"/>
                  </a:lnTo>
                  <a:lnTo>
                    <a:pt x="4174" y="7467"/>
                  </a:lnTo>
                  <a:lnTo>
                    <a:pt x="4174" y="7474"/>
                  </a:lnTo>
                  <a:lnTo>
                    <a:pt x="4170" y="7474"/>
                  </a:lnTo>
                  <a:lnTo>
                    <a:pt x="4170" y="7477"/>
                  </a:lnTo>
                  <a:lnTo>
                    <a:pt x="4167" y="7477"/>
                  </a:lnTo>
                  <a:lnTo>
                    <a:pt x="4164" y="7479"/>
                  </a:lnTo>
                  <a:lnTo>
                    <a:pt x="4160" y="7479"/>
                  </a:lnTo>
                  <a:lnTo>
                    <a:pt x="4160" y="7483"/>
                  </a:lnTo>
                  <a:lnTo>
                    <a:pt x="4158" y="7486"/>
                  </a:lnTo>
                  <a:lnTo>
                    <a:pt x="4155" y="7486"/>
                  </a:lnTo>
                  <a:lnTo>
                    <a:pt x="4155" y="7489"/>
                  </a:lnTo>
                  <a:lnTo>
                    <a:pt x="4151" y="7489"/>
                  </a:lnTo>
                  <a:lnTo>
                    <a:pt x="4151" y="7493"/>
                  </a:lnTo>
                  <a:lnTo>
                    <a:pt x="4148" y="7493"/>
                  </a:lnTo>
                  <a:lnTo>
                    <a:pt x="4146" y="7495"/>
                  </a:lnTo>
                  <a:lnTo>
                    <a:pt x="4142" y="7495"/>
                  </a:lnTo>
                  <a:lnTo>
                    <a:pt x="4142" y="7498"/>
                  </a:lnTo>
                  <a:lnTo>
                    <a:pt x="4136" y="7498"/>
                  </a:lnTo>
                  <a:lnTo>
                    <a:pt x="4136" y="7502"/>
                  </a:lnTo>
                  <a:lnTo>
                    <a:pt x="4132" y="7505"/>
                  </a:lnTo>
                  <a:lnTo>
                    <a:pt x="4127" y="7505"/>
                  </a:lnTo>
                  <a:lnTo>
                    <a:pt x="4127" y="7507"/>
                  </a:lnTo>
                  <a:lnTo>
                    <a:pt x="4123" y="7507"/>
                  </a:lnTo>
                  <a:lnTo>
                    <a:pt x="4123" y="7511"/>
                  </a:lnTo>
                  <a:lnTo>
                    <a:pt x="4123" y="7514"/>
                  </a:lnTo>
                  <a:lnTo>
                    <a:pt x="4123" y="7517"/>
                  </a:lnTo>
                  <a:lnTo>
                    <a:pt x="4083" y="7517"/>
                  </a:lnTo>
                  <a:lnTo>
                    <a:pt x="4086" y="7521"/>
                  </a:lnTo>
                  <a:lnTo>
                    <a:pt x="4086" y="7523"/>
                  </a:lnTo>
                  <a:lnTo>
                    <a:pt x="4076" y="7523"/>
                  </a:lnTo>
                  <a:lnTo>
                    <a:pt x="4076" y="7526"/>
                  </a:lnTo>
                  <a:lnTo>
                    <a:pt x="4074" y="7526"/>
                  </a:lnTo>
                  <a:lnTo>
                    <a:pt x="4074" y="7530"/>
                  </a:lnTo>
                  <a:lnTo>
                    <a:pt x="4070" y="7533"/>
                  </a:lnTo>
                  <a:lnTo>
                    <a:pt x="4067" y="7539"/>
                  </a:lnTo>
                  <a:lnTo>
                    <a:pt x="4064" y="7539"/>
                  </a:lnTo>
                  <a:lnTo>
                    <a:pt x="4060" y="7542"/>
                  </a:lnTo>
                  <a:lnTo>
                    <a:pt x="4055" y="7542"/>
                  </a:lnTo>
                  <a:lnTo>
                    <a:pt x="4048" y="7545"/>
                  </a:lnTo>
                  <a:lnTo>
                    <a:pt x="4048" y="7549"/>
                  </a:lnTo>
                  <a:lnTo>
                    <a:pt x="4046" y="7549"/>
                  </a:lnTo>
                  <a:lnTo>
                    <a:pt x="4046" y="7551"/>
                  </a:lnTo>
                  <a:lnTo>
                    <a:pt x="4042" y="7551"/>
                  </a:lnTo>
                  <a:lnTo>
                    <a:pt x="4042" y="7561"/>
                  </a:lnTo>
                  <a:lnTo>
                    <a:pt x="4030" y="7567"/>
                  </a:lnTo>
                  <a:lnTo>
                    <a:pt x="4030" y="7573"/>
                  </a:lnTo>
                  <a:lnTo>
                    <a:pt x="4020" y="7582"/>
                  </a:lnTo>
                  <a:lnTo>
                    <a:pt x="4018" y="7582"/>
                  </a:lnTo>
                  <a:lnTo>
                    <a:pt x="4014" y="7589"/>
                  </a:lnTo>
                  <a:lnTo>
                    <a:pt x="4008" y="7589"/>
                  </a:lnTo>
                  <a:lnTo>
                    <a:pt x="4005" y="7591"/>
                  </a:lnTo>
                  <a:lnTo>
                    <a:pt x="4005" y="7589"/>
                  </a:lnTo>
                  <a:lnTo>
                    <a:pt x="3993" y="7591"/>
                  </a:lnTo>
                  <a:lnTo>
                    <a:pt x="3990" y="7591"/>
                  </a:lnTo>
                  <a:lnTo>
                    <a:pt x="3990" y="7589"/>
                  </a:lnTo>
                  <a:lnTo>
                    <a:pt x="3986" y="7589"/>
                  </a:lnTo>
                  <a:lnTo>
                    <a:pt x="3986" y="7591"/>
                  </a:lnTo>
                  <a:lnTo>
                    <a:pt x="3977" y="7591"/>
                  </a:lnTo>
                  <a:lnTo>
                    <a:pt x="3971" y="7586"/>
                  </a:lnTo>
                  <a:lnTo>
                    <a:pt x="3962" y="7586"/>
                  </a:lnTo>
                  <a:lnTo>
                    <a:pt x="3962" y="7591"/>
                  </a:lnTo>
                  <a:lnTo>
                    <a:pt x="3965" y="7591"/>
                  </a:lnTo>
                  <a:lnTo>
                    <a:pt x="3965" y="7605"/>
                  </a:lnTo>
                  <a:lnTo>
                    <a:pt x="3962" y="7607"/>
                  </a:lnTo>
                  <a:lnTo>
                    <a:pt x="3955" y="7610"/>
                  </a:lnTo>
                  <a:lnTo>
                    <a:pt x="3955" y="7614"/>
                  </a:lnTo>
                  <a:lnTo>
                    <a:pt x="3953" y="7614"/>
                  </a:lnTo>
                  <a:lnTo>
                    <a:pt x="3953" y="7617"/>
                  </a:lnTo>
                  <a:lnTo>
                    <a:pt x="3925" y="7644"/>
                  </a:lnTo>
                  <a:lnTo>
                    <a:pt x="3922" y="7644"/>
                  </a:lnTo>
                  <a:lnTo>
                    <a:pt x="3915" y="7656"/>
                  </a:lnTo>
                  <a:lnTo>
                    <a:pt x="3903" y="7670"/>
                  </a:lnTo>
                  <a:lnTo>
                    <a:pt x="3899" y="7670"/>
                  </a:lnTo>
                  <a:lnTo>
                    <a:pt x="3887" y="7682"/>
                  </a:lnTo>
                  <a:lnTo>
                    <a:pt x="3887" y="7684"/>
                  </a:lnTo>
                  <a:lnTo>
                    <a:pt x="3885" y="7684"/>
                  </a:lnTo>
                  <a:lnTo>
                    <a:pt x="3878" y="7691"/>
                  </a:lnTo>
                  <a:lnTo>
                    <a:pt x="3878" y="7694"/>
                  </a:lnTo>
                  <a:lnTo>
                    <a:pt x="3875" y="7698"/>
                  </a:lnTo>
                  <a:lnTo>
                    <a:pt x="3871" y="7698"/>
                  </a:lnTo>
                  <a:lnTo>
                    <a:pt x="3871" y="7700"/>
                  </a:lnTo>
                  <a:lnTo>
                    <a:pt x="3869" y="7700"/>
                  </a:lnTo>
                  <a:lnTo>
                    <a:pt x="3866" y="7707"/>
                  </a:lnTo>
                  <a:lnTo>
                    <a:pt x="3841" y="7731"/>
                  </a:lnTo>
                  <a:lnTo>
                    <a:pt x="3838" y="7738"/>
                  </a:lnTo>
                  <a:lnTo>
                    <a:pt x="3831" y="7744"/>
                  </a:lnTo>
                  <a:lnTo>
                    <a:pt x="3829" y="7744"/>
                  </a:lnTo>
                  <a:lnTo>
                    <a:pt x="3816" y="7756"/>
                  </a:lnTo>
                  <a:lnTo>
                    <a:pt x="3810" y="7766"/>
                  </a:lnTo>
                  <a:lnTo>
                    <a:pt x="3806" y="7766"/>
                  </a:lnTo>
                  <a:lnTo>
                    <a:pt x="3801" y="7771"/>
                  </a:lnTo>
                  <a:lnTo>
                    <a:pt x="3797" y="7778"/>
                  </a:lnTo>
                  <a:lnTo>
                    <a:pt x="3769" y="7806"/>
                  </a:lnTo>
                  <a:lnTo>
                    <a:pt x="3766" y="7806"/>
                  </a:lnTo>
                  <a:lnTo>
                    <a:pt x="3764" y="7812"/>
                  </a:lnTo>
                  <a:lnTo>
                    <a:pt x="3757" y="7818"/>
                  </a:lnTo>
                  <a:lnTo>
                    <a:pt x="3754" y="7818"/>
                  </a:lnTo>
                  <a:lnTo>
                    <a:pt x="3748" y="7827"/>
                  </a:lnTo>
                  <a:lnTo>
                    <a:pt x="3708" y="7868"/>
                  </a:lnTo>
                  <a:lnTo>
                    <a:pt x="3708" y="7871"/>
                  </a:lnTo>
                  <a:lnTo>
                    <a:pt x="3701" y="7871"/>
                  </a:lnTo>
                  <a:lnTo>
                    <a:pt x="3692" y="7880"/>
                  </a:lnTo>
                  <a:lnTo>
                    <a:pt x="3692" y="7884"/>
                  </a:lnTo>
                  <a:lnTo>
                    <a:pt x="3689" y="7884"/>
                  </a:lnTo>
                  <a:lnTo>
                    <a:pt x="3685" y="7887"/>
                  </a:lnTo>
                  <a:lnTo>
                    <a:pt x="3685" y="7889"/>
                  </a:lnTo>
                  <a:lnTo>
                    <a:pt x="3661" y="7915"/>
                  </a:lnTo>
                  <a:lnTo>
                    <a:pt x="3657" y="7915"/>
                  </a:lnTo>
                  <a:lnTo>
                    <a:pt x="3657" y="7917"/>
                  </a:lnTo>
                  <a:lnTo>
                    <a:pt x="3654" y="7917"/>
                  </a:lnTo>
                  <a:lnTo>
                    <a:pt x="3645" y="7927"/>
                  </a:lnTo>
                  <a:lnTo>
                    <a:pt x="3642" y="7933"/>
                  </a:lnTo>
                  <a:lnTo>
                    <a:pt x="3642" y="7936"/>
                  </a:lnTo>
                  <a:lnTo>
                    <a:pt x="3640" y="7936"/>
                  </a:lnTo>
                  <a:lnTo>
                    <a:pt x="3636" y="7940"/>
                  </a:lnTo>
                  <a:lnTo>
                    <a:pt x="3633" y="7945"/>
                  </a:lnTo>
                  <a:lnTo>
                    <a:pt x="3631" y="7949"/>
                  </a:lnTo>
                  <a:lnTo>
                    <a:pt x="3627" y="7949"/>
                  </a:lnTo>
                  <a:lnTo>
                    <a:pt x="3615" y="7961"/>
                  </a:lnTo>
                  <a:lnTo>
                    <a:pt x="3615" y="7964"/>
                  </a:lnTo>
                  <a:lnTo>
                    <a:pt x="3608" y="7971"/>
                  </a:lnTo>
                  <a:lnTo>
                    <a:pt x="3605" y="7971"/>
                  </a:lnTo>
                  <a:lnTo>
                    <a:pt x="3596" y="7980"/>
                  </a:lnTo>
                  <a:lnTo>
                    <a:pt x="3596" y="7983"/>
                  </a:lnTo>
                  <a:lnTo>
                    <a:pt x="3589" y="7987"/>
                  </a:lnTo>
                  <a:lnTo>
                    <a:pt x="3568" y="8008"/>
                  </a:lnTo>
                  <a:lnTo>
                    <a:pt x="3565" y="8008"/>
                  </a:lnTo>
                  <a:lnTo>
                    <a:pt x="3565" y="8011"/>
                  </a:lnTo>
                  <a:lnTo>
                    <a:pt x="3561" y="8014"/>
                  </a:lnTo>
                  <a:lnTo>
                    <a:pt x="3559" y="8020"/>
                  </a:lnTo>
                  <a:lnTo>
                    <a:pt x="3552" y="8026"/>
                  </a:lnTo>
                  <a:lnTo>
                    <a:pt x="3547" y="8029"/>
                  </a:lnTo>
                  <a:lnTo>
                    <a:pt x="3543" y="8033"/>
                  </a:lnTo>
                  <a:lnTo>
                    <a:pt x="3537" y="8036"/>
                  </a:lnTo>
                  <a:lnTo>
                    <a:pt x="3533" y="8038"/>
                  </a:lnTo>
                  <a:lnTo>
                    <a:pt x="3533" y="8042"/>
                  </a:lnTo>
                  <a:lnTo>
                    <a:pt x="3524" y="8050"/>
                  </a:lnTo>
                  <a:lnTo>
                    <a:pt x="3521" y="8050"/>
                  </a:lnTo>
                  <a:lnTo>
                    <a:pt x="3519" y="8057"/>
                  </a:lnTo>
                  <a:lnTo>
                    <a:pt x="3512" y="8064"/>
                  </a:lnTo>
                  <a:lnTo>
                    <a:pt x="3505" y="8066"/>
                  </a:lnTo>
                  <a:lnTo>
                    <a:pt x="3496" y="8076"/>
                  </a:lnTo>
                  <a:lnTo>
                    <a:pt x="3496" y="8078"/>
                  </a:lnTo>
                  <a:lnTo>
                    <a:pt x="3493" y="8082"/>
                  </a:lnTo>
                  <a:lnTo>
                    <a:pt x="3481" y="8092"/>
                  </a:lnTo>
                  <a:lnTo>
                    <a:pt x="3447" y="8125"/>
                  </a:lnTo>
                  <a:lnTo>
                    <a:pt x="3440" y="8129"/>
                  </a:lnTo>
                  <a:lnTo>
                    <a:pt x="3438" y="8132"/>
                  </a:lnTo>
                  <a:lnTo>
                    <a:pt x="3435" y="8138"/>
                  </a:lnTo>
                  <a:lnTo>
                    <a:pt x="3428" y="8141"/>
                  </a:lnTo>
                  <a:lnTo>
                    <a:pt x="3410" y="8160"/>
                  </a:lnTo>
                  <a:lnTo>
                    <a:pt x="3400" y="8166"/>
                  </a:lnTo>
                  <a:lnTo>
                    <a:pt x="3384" y="8181"/>
                  </a:lnTo>
                  <a:lnTo>
                    <a:pt x="3375" y="8188"/>
                  </a:lnTo>
                  <a:lnTo>
                    <a:pt x="3354" y="8213"/>
                  </a:lnTo>
                  <a:lnTo>
                    <a:pt x="3344" y="8218"/>
                  </a:lnTo>
                  <a:lnTo>
                    <a:pt x="3344" y="8222"/>
                  </a:lnTo>
                  <a:lnTo>
                    <a:pt x="3338" y="8225"/>
                  </a:lnTo>
                  <a:lnTo>
                    <a:pt x="3319" y="8243"/>
                  </a:lnTo>
                  <a:lnTo>
                    <a:pt x="3316" y="8243"/>
                  </a:lnTo>
                  <a:lnTo>
                    <a:pt x="3316" y="8246"/>
                  </a:lnTo>
                  <a:lnTo>
                    <a:pt x="3314" y="8246"/>
                  </a:lnTo>
                  <a:lnTo>
                    <a:pt x="3314" y="8250"/>
                  </a:lnTo>
                  <a:lnTo>
                    <a:pt x="3310" y="8250"/>
                  </a:lnTo>
                  <a:lnTo>
                    <a:pt x="3307" y="8253"/>
                  </a:lnTo>
                  <a:lnTo>
                    <a:pt x="3307" y="8255"/>
                  </a:lnTo>
                  <a:lnTo>
                    <a:pt x="3304" y="8255"/>
                  </a:lnTo>
                  <a:lnTo>
                    <a:pt x="3304" y="8259"/>
                  </a:lnTo>
                  <a:lnTo>
                    <a:pt x="3300" y="8259"/>
                  </a:lnTo>
                  <a:lnTo>
                    <a:pt x="3298" y="8262"/>
                  </a:lnTo>
                  <a:lnTo>
                    <a:pt x="3298" y="8265"/>
                  </a:lnTo>
                  <a:lnTo>
                    <a:pt x="3295" y="8265"/>
                  </a:lnTo>
                  <a:lnTo>
                    <a:pt x="3286" y="8274"/>
                  </a:lnTo>
                  <a:lnTo>
                    <a:pt x="3282" y="8274"/>
                  </a:lnTo>
                  <a:lnTo>
                    <a:pt x="3279" y="8278"/>
                  </a:lnTo>
                  <a:lnTo>
                    <a:pt x="3279" y="8281"/>
                  </a:lnTo>
                  <a:lnTo>
                    <a:pt x="3276" y="8281"/>
                  </a:lnTo>
                  <a:lnTo>
                    <a:pt x="3270" y="8287"/>
                  </a:lnTo>
                  <a:lnTo>
                    <a:pt x="3267" y="8287"/>
                  </a:lnTo>
                  <a:lnTo>
                    <a:pt x="3267" y="8290"/>
                  </a:lnTo>
                  <a:lnTo>
                    <a:pt x="3260" y="8297"/>
                  </a:lnTo>
                  <a:lnTo>
                    <a:pt x="3254" y="8297"/>
                  </a:lnTo>
                  <a:lnTo>
                    <a:pt x="3254" y="8299"/>
                  </a:lnTo>
                  <a:lnTo>
                    <a:pt x="3251" y="8302"/>
                  </a:lnTo>
                  <a:lnTo>
                    <a:pt x="3251" y="8306"/>
                  </a:lnTo>
                  <a:lnTo>
                    <a:pt x="3245" y="8309"/>
                  </a:lnTo>
                  <a:lnTo>
                    <a:pt x="3239" y="8315"/>
                  </a:lnTo>
                  <a:lnTo>
                    <a:pt x="3230" y="8321"/>
                  </a:lnTo>
                  <a:lnTo>
                    <a:pt x="3223" y="8325"/>
                  </a:lnTo>
                  <a:lnTo>
                    <a:pt x="3221" y="8330"/>
                  </a:lnTo>
                  <a:lnTo>
                    <a:pt x="3217" y="8330"/>
                  </a:lnTo>
                  <a:lnTo>
                    <a:pt x="3205" y="8342"/>
                  </a:lnTo>
                  <a:lnTo>
                    <a:pt x="3202" y="8342"/>
                  </a:lnTo>
                  <a:lnTo>
                    <a:pt x="3198" y="8346"/>
                  </a:lnTo>
                  <a:lnTo>
                    <a:pt x="3193" y="8349"/>
                  </a:lnTo>
                  <a:lnTo>
                    <a:pt x="3179" y="8361"/>
                  </a:lnTo>
                  <a:lnTo>
                    <a:pt x="3174" y="8365"/>
                  </a:lnTo>
                  <a:lnTo>
                    <a:pt x="3170" y="8367"/>
                  </a:lnTo>
                  <a:lnTo>
                    <a:pt x="3170" y="8365"/>
                  </a:lnTo>
                  <a:lnTo>
                    <a:pt x="3167" y="8367"/>
                  </a:lnTo>
                  <a:lnTo>
                    <a:pt x="3165" y="8367"/>
                  </a:lnTo>
                  <a:lnTo>
                    <a:pt x="3155" y="8377"/>
                  </a:lnTo>
                  <a:lnTo>
                    <a:pt x="3151" y="8377"/>
                  </a:lnTo>
                  <a:lnTo>
                    <a:pt x="3149" y="8379"/>
                  </a:lnTo>
                  <a:lnTo>
                    <a:pt x="3142" y="8383"/>
                  </a:lnTo>
                  <a:lnTo>
                    <a:pt x="3139" y="8386"/>
                  </a:lnTo>
                  <a:lnTo>
                    <a:pt x="3137" y="8386"/>
                  </a:lnTo>
                  <a:lnTo>
                    <a:pt x="3137" y="8388"/>
                  </a:lnTo>
                  <a:lnTo>
                    <a:pt x="3133" y="8392"/>
                  </a:lnTo>
                  <a:lnTo>
                    <a:pt x="3133" y="8395"/>
                  </a:lnTo>
                  <a:lnTo>
                    <a:pt x="3123" y="8398"/>
                  </a:lnTo>
                  <a:lnTo>
                    <a:pt x="3111" y="8398"/>
                  </a:lnTo>
                  <a:lnTo>
                    <a:pt x="3109" y="8402"/>
                  </a:lnTo>
                  <a:lnTo>
                    <a:pt x="3105" y="8398"/>
                  </a:lnTo>
                  <a:lnTo>
                    <a:pt x="3109" y="8398"/>
                  </a:lnTo>
                  <a:lnTo>
                    <a:pt x="3111" y="8395"/>
                  </a:lnTo>
                  <a:lnTo>
                    <a:pt x="3114" y="8395"/>
                  </a:lnTo>
                  <a:lnTo>
                    <a:pt x="3114" y="8392"/>
                  </a:lnTo>
                  <a:lnTo>
                    <a:pt x="3118" y="8392"/>
                  </a:lnTo>
                  <a:lnTo>
                    <a:pt x="3118" y="8388"/>
                  </a:lnTo>
                  <a:lnTo>
                    <a:pt x="3121" y="8388"/>
                  </a:lnTo>
                  <a:lnTo>
                    <a:pt x="3121" y="8386"/>
                  </a:lnTo>
                  <a:lnTo>
                    <a:pt x="3114" y="8374"/>
                  </a:lnTo>
                  <a:lnTo>
                    <a:pt x="3111" y="8370"/>
                  </a:lnTo>
                  <a:lnTo>
                    <a:pt x="3071" y="8398"/>
                  </a:lnTo>
                  <a:lnTo>
                    <a:pt x="3074" y="8402"/>
                  </a:lnTo>
                  <a:lnTo>
                    <a:pt x="3065" y="8407"/>
                  </a:lnTo>
                  <a:lnTo>
                    <a:pt x="3081" y="8426"/>
                  </a:lnTo>
                  <a:lnTo>
                    <a:pt x="3069" y="8435"/>
                  </a:lnTo>
                  <a:lnTo>
                    <a:pt x="3050" y="8414"/>
                  </a:lnTo>
                  <a:lnTo>
                    <a:pt x="3037" y="8432"/>
                  </a:lnTo>
                  <a:lnTo>
                    <a:pt x="3050" y="8448"/>
                  </a:lnTo>
                  <a:lnTo>
                    <a:pt x="3044" y="8451"/>
                  </a:lnTo>
                  <a:lnTo>
                    <a:pt x="3046" y="8454"/>
                  </a:lnTo>
                  <a:lnTo>
                    <a:pt x="3056" y="8451"/>
                  </a:lnTo>
                  <a:lnTo>
                    <a:pt x="3062" y="8444"/>
                  </a:lnTo>
                  <a:lnTo>
                    <a:pt x="3065" y="8448"/>
                  </a:lnTo>
                  <a:lnTo>
                    <a:pt x="3065" y="8451"/>
                  </a:lnTo>
                  <a:lnTo>
                    <a:pt x="3062" y="8451"/>
                  </a:lnTo>
                  <a:lnTo>
                    <a:pt x="3065" y="8454"/>
                  </a:lnTo>
                  <a:lnTo>
                    <a:pt x="3062" y="8458"/>
                  </a:lnTo>
                  <a:lnTo>
                    <a:pt x="3053" y="8460"/>
                  </a:lnTo>
                  <a:lnTo>
                    <a:pt x="3046" y="8460"/>
                  </a:lnTo>
                  <a:lnTo>
                    <a:pt x="3050" y="8463"/>
                  </a:lnTo>
                  <a:lnTo>
                    <a:pt x="3046" y="8463"/>
                  </a:lnTo>
                  <a:lnTo>
                    <a:pt x="3046" y="8460"/>
                  </a:lnTo>
                  <a:lnTo>
                    <a:pt x="3044" y="8460"/>
                  </a:lnTo>
                  <a:lnTo>
                    <a:pt x="3044" y="8463"/>
                  </a:lnTo>
                  <a:lnTo>
                    <a:pt x="3037" y="8467"/>
                  </a:lnTo>
                  <a:lnTo>
                    <a:pt x="3028" y="8448"/>
                  </a:lnTo>
                  <a:lnTo>
                    <a:pt x="3022" y="8448"/>
                  </a:lnTo>
                  <a:lnTo>
                    <a:pt x="3022" y="8454"/>
                  </a:lnTo>
                  <a:lnTo>
                    <a:pt x="3025" y="8458"/>
                  </a:lnTo>
                  <a:lnTo>
                    <a:pt x="3028" y="8463"/>
                  </a:lnTo>
                  <a:lnTo>
                    <a:pt x="3025" y="8472"/>
                  </a:lnTo>
                  <a:lnTo>
                    <a:pt x="3025" y="8470"/>
                  </a:lnTo>
                  <a:lnTo>
                    <a:pt x="3022" y="8470"/>
                  </a:lnTo>
                  <a:lnTo>
                    <a:pt x="3022" y="8467"/>
                  </a:lnTo>
                  <a:lnTo>
                    <a:pt x="3018" y="8467"/>
                  </a:lnTo>
                  <a:lnTo>
                    <a:pt x="3018" y="8470"/>
                  </a:lnTo>
                  <a:lnTo>
                    <a:pt x="3013" y="8470"/>
                  </a:lnTo>
                  <a:lnTo>
                    <a:pt x="3013" y="8472"/>
                  </a:lnTo>
                  <a:lnTo>
                    <a:pt x="3009" y="8476"/>
                  </a:lnTo>
                  <a:lnTo>
                    <a:pt x="3004" y="8476"/>
                  </a:lnTo>
                  <a:lnTo>
                    <a:pt x="3000" y="8479"/>
                  </a:lnTo>
                  <a:lnTo>
                    <a:pt x="2997" y="8479"/>
                  </a:lnTo>
                  <a:lnTo>
                    <a:pt x="2994" y="8482"/>
                  </a:lnTo>
                  <a:lnTo>
                    <a:pt x="2990" y="8482"/>
                  </a:lnTo>
                  <a:lnTo>
                    <a:pt x="2990" y="8486"/>
                  </a:lnTo>
                  <a:lnTo>
                    <a:pt x="2978" y="8498"/>
                  </a:lnTo>
                  <a:lnTo>
                    <a:pt x="2976" y="8498"/>
                  </a:lnTo>
                  <a:lnTo>
                    <a:pt x="2976" y="8500"/>
                  </a:lnTo>
                  <a:lnTo>
                    <a:pt x="2972" y="8500"/>
                  </a:lnTo>
                  <a:lnTo>
                    <a:pt x="2969" y="8504"/>
                  </a:lnTo>
                  <a:lnTo>
                    <a:pt x="2966" y="8504"/>
                  </a:lnTo>
                  <a:lnTo>
                    <a:pt x="2966" y="8507"/>
                  </a:lnTo>
                  <a:lnTo>
                    <a:pt x="2962" y="8507"/>
                  </a:lnTo>
                  <a:lnTo>
                    <a:pt x="2962" y="8510"/>
                  </a:lnTo>
                  <a:lnTo>
                    <a:pt x="2960" y="8510"/>
                  </a:lnTo>
                  <a:lnTo>
                    <a:pt x="2960" y="8514"/>
                  </a:lnTo>
                  <a:lnTo>
                    <a:pt x="2950" y="8514"/>
                  </a:lnTo>
                  <a:lnTo>
                    <a:pt x="2948" y="8516"/>
                  </a:lnTo>
                  <a:lnTo>
                    <a:pt x="2948" y="8519"/>
                  </a:lnTo>
                  <a:lnTo>
                    <a:pt x="2941" y="8519"/>
                  </a:lnTo>
                  <a:lnTo>
                    <a:pt x="2938" y="8523"/>
                  </a:lnTo>
                  <a:lnTo>
                    <a:pt x="2934" y="8523"/>
                  </a:lnTo>
                  <a:lnTo>
                    <a:pt x="2934" y="8526"/>
                  </a:lnTo>
                  <a:lnTo>
                    <a:pt x="2929" y="8526"/>
                  </a:lnTo>
                  <a:lnTo>
                    <a:pt x="2925" y="8528"/>
                  </a:lnTo>
                  <a:lnTo>
                    <a:pt x="2922" y="8528"/>
                  </a:lnTo>
                  <a:lnTo>
                    <a:pt x="2920" y="8532"/>
                  </a:lnTo>
                  <a:lnTo>
                    <a:pt x="2910" y="8532"/>
                  </a:lnTo>
                  <a:lnTo>
                    <a:pt x="2906" y="8535"/>
                  </a:lnTo>
                  <a:lnTo>
                    <a:pt x="2901" y="8535"/>
                  </a:lnTo>
                  <a:lnTo>
                    <a:pt x="2901" y="8538"/>
                  </a:lnTo>
                  <a:lnTo>
                    <a:pt x="2894" y="8538"/>
                  </a:lnTo>
                  <a:lnTo>
                    <a:pt x="2892" y="8542"/>
                  </a:lnTo>
                  <a:lnTo>
                    <a:pt x="2885" y="8542"/>
                  </a:lnTo>
                  <a:lnTo>
                    <a:pt x="2882" y="8544"/>
                  </a:lnTo>
                  <a:lnTo>
                    <a:pt x="2867" y="8544"/>
                  </a:lnTo>
                  <a:lnTo>
                    <a:pt x="2867" y="8547"/>
                  </a:lnTo>
                  <a:lnTo>
                    <a:pt x="2851" y="8547"/>
                  </a:lnTo>
                  <a:lnTo>
                    <a:pt x="2848" y="8551"/>
                  </a:lnTo>
                  <a:lnTo>
                    <a:pt x="2839" y="8551"/>
                  </a:lnTo>
                  <a:lnTo>
                    <a:pt x="2836" y="8554"/>
                  </a:lnTo>
                  <a:lnTo>
                    <a:pt x="2827" y="8554"/>
                  </a:lnTo>
                  <a:lnTo>
                    <a:pt x="2823" y="8551"/>
                  </a:lnTo>
                  <a:lnTo>
                    <a:pt x="2817" y="8547"/>
                  </a:lnTo>
                  <a:lnTo>
                    <a:pt x="2817" y="8544"/>
                  </a:lnTo>
                  <a:lnTo>
                    <a:pt x="2811" y="8544"/>
                  </a:lnTo>
                  <a:lnTo>
                    <a:pt x="2808" y="8542"/>
                  </a:lnTo>
                  <a:lnTo>
                    <a:pt x="2804" y="8544"/>
                  </a:lnTo>
                  <a:lnTo>
                    <a:pt x="2789" y="8544"/>
                  </a:lnTo>
                  <a:lnTo>
                    <a:pt x="2789" y="8542"/>
                  </a:lnTo>
                  <a:lnTo>
                    <a:pt x="2777" y="8542"/>
                  </a:lnTo>
                  <a:lnTo>
                    <a:pt x="2773" y="8544"/>
                  </a:lnTo>
                  <a:lnTo>
                    <a:pt x="2759" y="8544"/>
                  </a:lnTo>
                  <a:lnTo>
                    <a:pt x="2759" y="8547"/>
                  </a:lnTo>
                  <a:lnTo>
                    <a:pt x="2755" y="8547"/>
                  </a:lnTo>
                  <a:lnTo>
                    <a:pt x="2755" y="8551"/>
                  </a:lnTo>
                  <a:lnTo>
                    <a:pt x="2752" y="8551"/>
                  </a:lnTo>
                  <a:lnTo>
                    <a:pt x="2745" y="8554"/>
                  </a:lnTo>
                  <a:lnTo>
                    <a:pt x="2740" y="8554"/>
                  </a:lnTo>
                  <a:lnTo>
                    <a:pt x="2736" y="8556"/>
                  </a:lnTo>
                  <a:lnTo>
                    <a:pt x="2733" y="8556"/>
                  </a:lnTo>
                  <a:lnTo>
                    <a:pt x="2733" y="8560"/>
                  </a:lnTo>
                  <a:lnTo>
                    <a:pt x="2727" y="8560"/>
                  </a:lnTo>
                  <a:lnTo>
                    <a:pt x="2724" y="8563"/>
                  </a:lnTo>
                  <a:lnTo>
                    <a:pt x="2717" y="8563"/>
                  </a:lnTo>
                  <a:lnTo>
                    <a:pt x="2712" y="8569"/>
                  </a:lnTo>
                  <a:lnTo>
                    <a:pt x="2708" y="8569"/>
                  </a:lnTo>
                  <a:lnTo>
                    <a:pt x="2705" y="8572"/>
                  </a:lnTo>
                  <a:lnTo>
                    <a:pt x="2703" y="8572"/>
                  </a:lnTo>
                  <a:lnTo>
                    <a:pt x="2696" y="8575"/>
                  </a:lnTo>
                  <a:lnTo>
                    <a:pt x="2690" y="8575"/>
                  </a:lnTo>
                  <a:lnTo>
                    <a:pt x="2687" y="8579"/>
                  </a:lnTo>
                  <a:lnTo>
                    <a:pt x="2680" y="8579"/>
                  </a:lnTo>
                  <a:lnTo>
                    <a:pt x="2678" y="8581"/>
                  </a:lnTo>
                  <a:lnTo>
                    <a:pt x="2668" y="8581"/>
                  </a:lnTo>
                  <a:lnTo>
                    <a:pt x="2666" y="8584"/>
                  </a:lnTo>
                  <a:lnTo>
                    <a:pt x="2647" y="8584"/>
                  </a:lnTo>
                  <a:lnTo>
                    <a:pt x="2640" y="8591"/>
                  </a:lnTo>
                  <a:lnTo>
                    <a:pt x="2618" y="8591"/>
                  </a:lnTo>
                  <a:lnTo>
                    <a:pt x="2618" y="8588"/>
                  </a:lnTo>
                  <a:lnTo>
                    <a:pt x="2615" y="8591"/>
                  </a:lnTo>
                  <a:lnTo>
                    <a:pt x="2596" y="8591"/>
                  </a:lnTo>
                  <a:lnTo>
                    <a:pt x="2594" y="8593"/>
                  </a:lnTo>
                  <a:lnTo>
                    <a:pt x="2575" y="8593"/>
                  </a:lnTo>
                  <a:lnTo>
                    <a:pt x="2571" y="8597"/>
                  </a:lnTo>
                  <a:lnTo>
                    <a:pt x="2568" y="8593"/>
                  </a:lnTo>
                  <a:lnTo>
                    <a:pt x="2562" y="8593"/>
                  </a:lnTo>
                  <a:lnTo>
                    <a:pt x="2562" y="8597"/>
                  </a:lnTo>
                  <a:lnTo>
                    <a:pt x="2543" y="8597"/>
                  </a:lnTo>
                  <a:lnTo>
                    <a:pt x="2543" y="8593"/>
                  </a:lnTo>
                  <a:lnTo>
                    <a:pt x="2540" y="8591"/>
                  </a:lnTo>
                  <a:lnTo>
                    <a:pt x="2540" y="8588"/>
                  </a:lnTo>
                  <a:lnTo>
                    <a:pt x="2538" y="8588"/>
                  </a:lnTo>
                  <a:lnTo>
                    <a:pt x="2534" y="8584"/>
                  </a:lnTo>
                  <a:lnTo>
                    <a:pt x="2534" y="8581"/>
                  </a:lnTo>
                  <a:lnTo>
                    <a:pt x="2531" y="8581"/>
                  </a:lnTo>
                  <a:lnTo>
                    <a:pt x="2528" y="8584"/>
                  </a:lnTo>
                  <a:lnTo>
                    <a:pt x="2524" y="8581"/>
                  </a:lnTo>
                  <a:lnTo>
                    <a:pt x="2501" y="8581"/>
                  </a:lnTo>
                  <a:lnTo>
                    <a:pt x="2501" y="8579"/>
                  </a:lnTo>
                  <a:lnTo>
                    <a:pt x="2491" y="8579"/>
                  </a:lnTo>
                  <a:lnTo>
                    <a:pt x="2489" y="8581"/>
                  </a:lnTo>
                  <a:lnTo>
                    <a:pt x="2463" y="8581"/>
                  </a:lnTo>
                  <a:lnTo>
                    <a:pt x="2463" y="8579"/>
                  </a:lnTo>
                  <a:lnTo>
                    <a:pt x="2457" y="8579"/>
                  </a:lnTo>
                  <a:lnTo>
                    <a:pt x="2454" y="8575"/>
                  </a:lnTo>
                  <a:lnTo>
                    <a:pt x="2451" y="8575"/>
                  </a:lnTo>
                  <a:lnTo>
                    <a:pt x="2451" y="8572"/>
                  </a:lnTo>
                  <a:lnTo>
                    <a:pt x="2442" y="8563"/>
                  </a:lnTo>
                  <a:lnTo>
                    <a:pt x="2442" y="8560"/>
                  </a:lnTo>
                  <a:lnTo>
                    <a:pt x="2438" y="8556"/>
                  </a:lnTo>
                  <a:lnTo>
                    <a:pt x="2435" y="8556"/>
                  </a:lnTo>
                  <a:lnTo>
                    <a:pt x="2429" y="8551"/>
                  </a:lnTo>
                  <a:lnTo>
                    <a:pt x="2419" y="8547"/>
                  </a:lnTo>
                  <a:lnTo>
                    <a:pt x="2417" y="8544"/>
                  </a:lnTo>
                  <a:lnTo>
                    <a:pt x="2414" y="8544"/>
                  </a:lnTo>
                  <a:lnTo>
                    <a:pt x="2410" y="8542"/>
                  </a:lnTo>
                  <a:lnTo>
                    <a:pt x="2398" y="8542"/>
                  </a:lnTo>
                  <a:lnTo>
                    <a:pt x="2391" y="8538"/>
                  </a:lnTo>
                  <a:lnTo>
                    <a:pt x="2382" y="8538"/>
                  </a:lnTo>
                  <a:lnTo>
                    <a:pt x="2370" y="8535"/>
                  </a:lnTo>
                  <a:lnTo>
                    <a:pt x="2367" y="8535"/>
                  </a:lnTo>
                  <a:lnTo>
                    <a:pt x="2367" y="8532"/>
                  </a:lnTo>
                  <a:lnTo>
                    <a:pt x="2363" y="8532"/>
                  </a:lnTo>
                  <a:lnTo>
                    <a:pt x="2361" y="8528"/>
                  </a:lnTo>
                  <a:lnTo>
                    <a:pt x="2342" y="8528"/>
                  </a:lnTo>
                  <a:lnTo>
                    <a:pt x="2333" y="8526"/>
                  </a:lnTo>
                  <a:lnTo>
                    <a:pt x="2321" y="8526"/>
                  </a:lnTo>
                  <a:lnTo>
                    <a:pt x="2317" y="8523"/>
                  </a:lnTo>
                  <a:lnTo>
                    <a:pt x="2312" y="8519"/>
                  </a:lnTo>
                  <a:lnTo>
                    <a:pt x="2308" y="8516"/>
                  </a:lnTo>
                  <a:lnTo>
                    <a:pt x="2302" y="8516"/>
                  </a:lnTo>
                  <a:lnTo>
                    <a:pt x="2298" y="8519"/>
                  </a:lnTo>
                  <a:lnTo>
                    <a:pt x="2289" y="8523"/>
                  </a:lnTo>
                  <a:lnTo>
                    <a:pt x="2286" y="8523"/>
                  </a:lnTo>
                  <a:lnTo>
                    <a:pt x="2280" y="8526"/>
                  </a:lnTo>
                  <a:lnTo>
                    <a:pt x="2277" y="8526"/>
                  </a:lnTo>
                  <a:lnTo>
                    <a:pt x="2270" y="8532"/>
                  </a:lnTo>
                  <a:lnTo>
                    <a:pt x="2265" y="8535"/>
                  </a:lnTo>
                  <a:lnTo>
                    <a:pt x="2265" y="8538"/>
                  </a:lnTo>
                  <a:lnTo>
                    <a:pt x="2258" y="8542"/>
                  </a:lnTo>
                  <a:lnTo>
                    <a:pt x="2256" y="8542"/>
                  </a:lnTo>
                  <a:lnTo>
                    <a:pt x="2256" y="8544"/>
                  </a:lnTo>
                  <a:lnTo>
                    <a:pt x="2249" y="8551"/>
                  </a:lnTo>
                  <a:lnTo>
                    <a:pt x="2246" y="8560"/>
                  </a:lnTo>
                  <a:lnTo>
                    <a:pt x="2240" y="8566"/>
                  </a:lnTo>
                  <a:lnTo>
                    <a:pt x="2240" y="8569"/>
                  </a:lnTo>
                  <a:lnTo>
                    <a:pt x="2237" y="8569"/>
                  </a:lnTo>
                  <a:lnTo>
                    <a:pt x="2237" y="8572"/>
                  </a:lnTo>
                  <a:lnTo>
                    <a:pt x="2233" y="8569"/>
                  </a:lnTo>
                  <a:lnTo>
                    <a:pt x="2233" y="8560"/>
                  </a:lnTo>
                  <a:lnTo>
                    <a:pt x="2230" y="8563"/>
                  </a:lnTo>
                  <a:lnTo>
                    <a:pt x="2230" y="8572"/>
                  </a:lnTo>
                  <a:lnTo>
                    <a:pt x="2233" y="8575"/>
                  </a:lnTo>
                  <a:lnTo>
                    <a:pt x="2237" y="8575"/>
                  </a:lnTo>
                  <a:lnTo>
                    <a:pt x="2240" y="8579"/>
                  </a:lnTo>
                  <a:lnTo>
                    <a:pt x="2233" y="8591"/>
                  </a:lnTo>
                  <a:lnTo>
                    <a:pt x="2230" y="8593"/>
                  </a:lnTo>
                  <a:lnTo>
                    <a:pt x="2230" y="8597"/>
                  </a:lnTo>
                  <a:lnTo>
                    <a:pt x="2228" y="8597"/>
                  </a:lnTo>
                  <a:lnTo>
                    <a:pt x="2224" y="8600"/>
                  </a:lnTo>
                  <a:lnTo>
                    <a:pt x="2228" y="8600"/>
                  </a:lnTo>
                  <a:lnTo>
                    <a:pt x="2228" y="8603"/>
                  </a:lnTo>
                  <a:lnTo>
                    <a:pt x="2224" y="8600"/>
                  </a:lnTo>
                  <a:lnTo>
                    <a:pt x="2221" y="8600"/>
                  </a:lnTo>
                  <a:lnTo>
                    <a:pt x="2221" y="8603"/>
                  </a:lnTo>
                  <a:lnTo>
                    <a:pt x="2218" y="8603"/>
                  </a:lnTo>
                  <a:lnTo>
                    <a:pt x="2218" y="8612"/>
                  </a:lnTo>
                  <a:lnTo>
                    <a:pt x="2214" y="8612"/>
                  </a:lnTo>
                  <a:lnTo>
                    <a:pt x="2214" y="8619"/>
                  </a:lnTo>
                  <a:lnTo>
                    <a:pt x="2212" y="8619"/>
                  </a:lnTo>
                  <a:lnTo>
                    <a:pt x="2212" y="8620"/>
                  </a:lnTo>
                  <a:lnTo>
                    <a:pt x="2209" y="8620"/>
                  </a:lnTo>
                  <a:lnTo>
                    <a:pt x="2205" y="8623"/>
                  </a:lnTo>
                  <a:lnTo>
                    <a:pt x="2205" y="8625"/>
                  </a:lnTo>
                  <a:lnTo>
                    <a:pt x="2202" y="8625"/>
                  </a:lnTo>
                  <a:lnTo>
                    <a:pt x="2200" y="8628"/>
                  </a:lnTo>
                  <a:lnTo>
                    <a:pt x="2196" y="8628"/>
                  </a:lnTo>
                  <a:lnTo>
                    <a:pt x="2196" y="8631"/>
                  </a:lnTo>
                  <a:lnTo>
                    <a:pt x="2193" y="8631"/>
                  </a:lnTo>
                  <a:lnTo>
                    <a:pt x="2190" y="8635"/>
                  </a:lnTo>
                  <a:lnTo>
                    <a:pt x="2190" y="8637"/>
                  </a:lnTo>
                  <a:lnTo>
                    <a:pt x="2184" y="8637"/>
                  </a:lnTo>
                  <a:lnTo>
                    <a:pt x="2184" y="8640"/>
                  </a:lnTo>
                  <a:lnTo>
                    <a:pt x="2181" y="8644"/>
                  </a:lnTo>
                  <a:lnTo>
                    <a:pt x="2178" y="8644"/>
                  </a:lnTo>
                  <a:lnTo>
                    <a:pt x="2172" y="8649"/>
                  </a:lnTo>
                  <a:lnTo>
                    <a:pt x="2169" y="8649"/>
                  </a:lnTo>
                  <a:lnTo>
                    <a:pt x="2162" y="8653"/>
                  </a:lnTo>
                  <a:lnTo>
                    <a:pt x="2162" y="8656"/>
                  </a:lnTo>
                  <a:lnTo>
                    <a:pt x="2156" y="8659"/>
                  </a:lnTo>
                  <a:lnTo>
                    <a:pt x="2156" y="8663"/>
                  </a:lnTo>
                  <a:lnTo>
                    <a:pt x="2150" y="8665"/>
                  </a:lnTo>
                  <a:lnTo>
                    <a:pt x="2141" y="8675"/>
                  </a:lnTo>
                  <a:lnTo>
                    <a:pt x="2137" y="8675"/>
                  </a:lnTo>
                  <a:lnTo>
                    <a:pt x="2137" y="8681"/>
                  </a:lnTo>
                  <a:lnTo>
                    <a:pt x="2134" y="8681"/>
                  </a:lnTo>
                  <a:lnTo>
                    <a:pt x="2116" y="8700"/>
                  </a:lnTo>
                  <a:lnTo>
                    <a:pt x="2109" y="8700"/>
                  </a:lnTo>
                  <a:lnTo>
                    <a:pt x="2104" y="8705"/>
                  </a:lnTo>
                  <a:lnTo>
                    <a:pt x="2100" y="8705"/>
                  </a:lnTo>
                  <a:lnTo>
                    <a:pt x="2097" y="8709"/>
                  </a:lnTo>
                  <a:lnTo>
                    <a:pt x="2097" y="8721"/>
                  </a:lnTo>
                  <a:lnTo>
                    <a:pt x="2095" y="8731"/>
                  </a:lnTo>
                  <a:lnTo>
                    <a:pt x="2091" y="8733"/>
                  </a:lnTo>
                  <a:lnTo>
                    <a:pt x="2091" y="8737"/>
                  </a:lnTo>
                  <a:lnTo>
                    <a:pt x="2088" y="8743"/>
                  </a:lnTo>
                  <a:lnTo>
                    <a:pt x="2088" y="8747"/>
                  </a:lnTo>
                  <a:lnTo>
                    <a:pt x="2085" y="8749"/>
                  </a:lnTo>
                  <a:lnTo>
                    <a:pt x="2081" y="8749"/>
                  </a:lnTo>
                  <a:lnTo>
                    <a:pt x="2079" y="8752"/>
                  </a:lnTo>
                  <a:lnTo>
                    <a:pt x="2072" y="8756"/>
                  </a:lnTo>
                  <a:lnTo>
                    <a:pt x="2069" y="8752"/>
                  </a:lnTo>
                  <a:lnTo>
                    <a:pt x="2067" y="8752"/>
                  </a:lnTo>
                  <a:lnTo>
                    <a:pt x="2067" y="8758"/>
                  </a:lnTo>
                  <a:lnTo>
                    <a:pt x="2060" y="8758"/>
                  </a:lnTo>
                  <a:lnTo>
                    <a:pt x="2067" y="8765"/>
                  </a:lnTo>
                  <a:lnTo>
                    <a:pt x="2067" y="8768"/>
                  </a:lnTo>
                  <a:lnTo>
                    <a:pt x="2063" y="8777"/>
                  </a:lnTo>
                  <a:lnTo>
                    <a:pt x="2063" y="8780"/>
                  </a:lnTo>
                  <a:lnTo>
                    <a:pt x="2060" y="8780"/>
                  </a:lnTo>
                  <a:lnTo>
                    <a:pt x="2060" y="8784"/>
                  </a:lnTo>
                  <a:lnTo>
                    <a:pt x="2057" y="8789"/>
                  </a:lnTo>
                  <a:lnTo>
                    <a:pt x="2051" y="8793"/>
                  </a:lnTo>
                  <a:lnTo>
                    <a:pt x="2048" y="8798"/>
                  </a:lnTo>
                  <a:lnTo>
                    <a:pt x="2044" y="8802"/>
                  </a:lnTo>
                  <a:lnTo>
                    <a:pt x="2039" y="8805"/>
                  </a:lnTo>
                  <a:lnTo>
                    <a:pt x="2035" y="8808"/>
                  </a:lnTo>
                  <a:lnTo>
                    <a:pt x="2032" y="8808"/>
                  </a:lnTo>
                  <a:lnTo>
                    <a:pt x="2032" y="8812"/>
                  </a:lnTo>
                  <a:lnTo>
                    <a:pt x="2023" y="8814"/>
                  </a:lnTo>
                  <a:lnTo>
                    <a:pt x="2016" y="8817"/>
                  </a:lnTo>
                  <a:lnTo>
                    <a:pt x="2013" y="8821"/>
                  </a:lnTo>
                  <a:lnTo>
                    <a:pt x="2011" y="8821"/>
                  </a:lnTo>
                  <a:lnTo>
                    <a:pt x="2011" y="8824"/>
                  </a:lnTo>
                  <a:lnTo>
                    <a:pt x="2004" y="8826"/>
                  </a:lnTo>
                  <a:lnTo>
                    <a:pt x="2001" y="8830"/>
                  </a:lnTo>
                  <a:lnTo>
                    <a:pt x="2001" y="8833"/>
                  </a:lnTo>
                  <a:lnTo>
                    <a:pt x="1997" y="8833"/>
                  </a:lnTo>
                  <a:lnTo>
                    <a:pt x="1992" y="8840"/>
                  </a:lnTo>
                  <a:lnTo>
                    <a:pt x="1985" y="8842"/>
                  </a:lnTo>
                  <a:lnTo>
                    <a:pt x="1983" y="8842"/>
                  </a:lnTo>
                  <a:lnTo>
                    <a:pt x="1979" y="8845"/>
                  </a:lnTo>
                  <a:lnTo>
                    <a:pt x="1967" y="8845"/>
                  </a:lnTo>
                  <a:lnTo>
                    <a:pt x="1960" y="8852"/>
                  </a:lnTo>
                  <a:lnTo>
                    <a:pt x="1957" y="8858"/>
                  </a:lnTo>
                  <a:lnTo>
                    <a:pt x="1955" y="8858"/>
                  </a:lnTo>
                  <a:lnTo>
                    <a:pt x="1955" y="8861"/>
                  </a:lnTo>
                  <a:lnTo>
                    <a:pt x="1951" y="8861"/>
                  </a:lnTo>
                  <a:lnTo>
                    <a:pt x="1948" y="8864"/>
                  </a:lnTo>
                  <a:lnTo>
                    <a:pt x="1936" y="8870"/>
                  </a:lnTo>
                  <a:lnTo>
                    <a:pt x="1932" y="8873"/>
                  </a:lnTo>
                  <a:lnTo>
                    <a:pt x="1930" y="8873"/>
                  </a:lnTo>
                  <a:lnTo>
                    <a:pt x="1923" y="8877"/>
                  </a:lnTo>
                  <a:lnTo>
                    <a:pt x="1920" y="8880"/>
                  </a:lnTo>
                  <a:lnTo>
                    <a:pt x="1904" y="8882"/>
                  </a:lnTo>
                  <a:lnTo>
                    <a:pt x="1896" y="8886"/>
                  </a:lnTo>
                  <a:lnTo>
                    <a:pt x="1890" y="8889"/>
                  </a:lnTo>
                  <a:lnTo>
                    <a:pt x="1887" y="8886"/>
                  </a:lnTo>
                  <a:lnTo>
                    <a:pt x="1883" y="8886"/>
                  </a:lnTo>
                  <a:lnTo>
                    <a:pt x="1880" y="8882"/>
                  </a:lnTo>
                  <a:lnTo>
                    <a:pt x="1880" y="8886"/>
                  </a:lnTo>
                  <a:lnTo>
                    <a:pt x="1874" y="8877"/>
                  </a:lnTo>
                  <a:lnTo>
                    <a:pt x="1871" y="8877"/>
                  </a:lnTo>
                  <a:lnTo>
                    <a:pt x="1867" y="8880"/>
                  </a:lnTo>
                  <a:lnTo>
                    <a:pt x="1864" y="8880"/>
                  </a:lnTo>
                  <a:lnTo>
                    <a:pt x="1862" y="8882"/>
                  </a:lnTo>
                  <a:lnTo>
                    <a:pt x="1855" y="8886"/>
                  </a:lnTo>
                  <a:lnTo>
                    <a:pt x="1836" y="8886"/>
                  </a:lnTo>
                  <a:lnTo>
                    <a:pt x="1836" y="8882"/>
                  </a:lnTo>
                  <a:lnTo>
                    <a:pt x="1834" y="8882"/>
                  </a:lnTo>
                  <a:lnTo>
                    <a:pt x="1830" y="8880"/>
                  </a:lnTo>
                  <a:lnTo>
                    <a:pt x="1827" y="8882"/>
                  </a:lnTo>
                  <a:lnTo>
                    <a:pt x="1824" y="8882"/>
                  </a:lnTo>
                  <a:lnTo>
                    <a:pt x="1824" y="8886"/>
                  </a:lnTo>
                  <a:lnTo>
                    <a:pt x="1820" y="8886"/>
                  </a:lnTo>
                  <a:lnTo>
                    <a:pt x="1815" y="8892"/>
                  </a:lnTo>
                  <a:lnTo>
                    <a:pt x="1811" y="8892"/>
                  </a:lnTo>
                  <a:lnTo>
                    <a:pt x="1806" y="8898"/>
                  </a:lnTo>
                  <a:lnTo>
                    <a:pt x="1802" y="8898"/>
                  </a:lnTo>
                  <a:lnTo>
                    <a:pt x="1806" y="8901"/>
                  </a:lnTo>
                  <a:lnTo>
                    <a:pt x="1808" y="8901"/>
                  </a:lnTo>
                  <a:lnTo>
                    <a:pt x="1808" y="8905"/>
                  </a:lnTo>
                  <a:lnTo>
                    <a:pt x="1806" y="8905"/>
                  </a:lnTo>
                  <a:lnTo>
                    <a:pt x="1806" y="8908"/>
                  </a:lnTo>
                  <a:lnTo>
                    <a:pt x="1808" y="8908"/>
                  </a:lnTo>
                  <a:lnTo>
                    <a:pt x="1808" y="8910"/>
                  </a:lnTo>
                  <a:lnTo>
                    <a:pt x="1806" y="8914"/>
                  </a:lnTo>
                  <a:lnTo>
                    <a:pt x="1806" y="8917"/>
                  </a:lnTo>
                  <a:lnTo>
                    <a:pt x="1799" y="8917"/>
                  </a:lnTo>
                  <a:lnTo>
                    <a:pt x="1799" y="8914"/>
                  </a:lnTo>
                  <a:lnTo>
                    <a:pt x="1780" y="8914"/>
                  </a:lnTo>
                  <a:lnTo>
                    <a:pt x="1780" y="8917"/>
                  </a:lnTo>
                  <a:lnTo>
                    <a:pt x="1778" y="8917"/>
                  </a:lnTo>
                  <a:lnTo>
                    <a:pt x="1771" y="8922"/>
                  </a:lnTo>
                  <a:lnTo>
                    <a:pt x="1771" y="8926"/>
                  </a:lnTo>
                  <a:lnTo>
                    <a:pt x="1768" y="8929"/>
                  </a:lnTo>
                  <a:lnTo>
                    <a:pt x="1764" y="8929"/>
                  </a:lnTo>
                  <a:lnTo>
                    <a:pt x="1764" y="8932"/>
                  </a:lnTo>
                  <a:lnTo>
                    <a:pt x="1762" y="8932"/>
                  </a:lnTo>
                  <a:lnTo>
                    <a:pt x="1764" y="8936"/>
                  </a:lnTo>
                  <a:lnTo>
                    <a:pt x="1759" y="8938"/>
                  </a:lnTo>
                  <a:lnTo>
                    <a:pt x="1755" y="8938"/>
                  </a:lnTo>
                  <a:lnTo>
                    <a:pt x="1755" y="8941"/>
                  </a:lnTo>
                  <a:lnTo>
                    <a:pt x="1746" y="8950"/>
                  </a:lnTo>
                  <a:lnTo>
                    <a:pt x="1741" y="8954"/>
                  </a:lnTo>
                  <a:lnTo>
                    <a:pt x="1734" y="8954"/>
                  </a:lnTo>
                  <a:lnTo>
                    <a:pt x="1731" y="8957"/>
                  </a:lnTo>
                  <a:lnTo>
                    <a:pt x="1722" y="8959"/>
                  </a:lnTo>
                  <a:lnTo>
                    <a:pt x="1718" y="8963"/>
                  </a:lnTo>
                  <a:lnTo>
                    <a:pt x="1715" y="8963"/>
                  </a:lnTo>
                  <a:lnTo>
                    <a:pt x="1713" y="8966"/>
                  </a:lnTo>
                  <a:lnTo>
                    <a:pt x="1706" y="8966"/>
                  </a:lnTo>
                  <a:lnTo>
                    <a:pt x="1703" y="8969"/>
                  </a:lnTo>
                  <a:lnTo>
                    <a:pt x="1703" y="8973"/>
                  </a:lnTo>
                  <a:lnTo>
                    <a:pt x="1699" y="8973"/>
                  </a:lnTo>
                  <a:lnTo>
                    <a:pt x="1690" y="8978"/>
                  </a:lnTo>
                  <a:lnTo>
                    <a:pt x="1685" y="8982"/>
                  </a:lnTo>
                  <a:lnTo>
                    <a:pt x="1681" y="8985"/>
                  </a:lnTo>
                  <a:lnTo>
                    <a:pt x="1681" y="8987"/>
                  </a:lnTo>
                  <a:lnTo>
                    <a:pt x="1678" y="8991"/>
                  </a:lnTo>
                  <a:lnTo>
                    <a:pt x="1675" y="8997"/>
                  </a:lnTo>
                  <a:lnTo>
                    <a:pt x="1675" y="9003"/>
                  </a:lnTo>
                  <a:lnTo>
                    <a:pt x="1666" y="9013"/>
                  </a:lnTo>
                  <a:lnTo>
                    <a:pt x="1659" y="9015"/>
                  </a:lnTo>
                  <a:lnTo>
                    <a:pt x="1657" y="9019"/>
                  </a:lnTo>
                  <a:lnTo>
                    <a:pt x="1650" y="9022"/>
                  </a:lnTo>
                  <a:lnTo>
                    <a:pt x="1641" y="9025"/>
                  </a:lnTo>
                  <a:lnTo>
                    <a:pt x="1634" y="9029"/>
                  </a:lnTo>
                  <a:lnTo>
                    <a:pt x="1631" y="9031"/>
                  </a:lnTo>
                  <a:lnTo>
                    <a:pt x="1629" y="9031"/>
                  </a:lnTo>
                  <a:lnTo>
                    <a:pt x="1619" y="9038"/>
                  </a:lnTo>
                  <a:lnTo>
                    <a:pt x="1615" y="9041"/>
                  </a:lnTo>
                  <a:lnTo>
                    <a:pt x="1615" y="9043"/>
                  </a:lnTo>
                  <a:lnTo>
                    <a:pt x="1613" y="9047"/>
                  </a:lnTo>
                  <a:lnTo>
                    <a:pt x="1607" y="9047"/>
                  </a:lnTo>
                  <a:lnTo>
                    <a:pt x="1598" y="9050"/>
                  </a:lnTo>
                  <a:lnTo>
                    <a:pt x="1585" y="9050"/>
                  </a:lnTo>
                  <a:lnTo>
                    <a:pt x="1582" y="9053"/>
                  </a:lnTo>
                  <a:lnTo>
                    <a:pt x="1575" y="9053"/>
                  </a:lnTo>
                  <a:lnTo>
                    <a:pt x="1570" y="9057"/>
                  </a:lnTo>
                  <a:lnTo>
                    <a:pt x="1564" y="9057"/>
                  </a:lnTo>
                  <a:lnTo>
                    <a:pt x="1561" y="9059"/>
                  </a:lnTo>
                  <a:lnTo>
                    <a:pt x="1557" y="9059"/>
                  </a:lnTo>
                  <a:lnTo>
                    <a:pt x="1548" y="9069"/>
                  </a:lnTo>
                  <a:lnTo>
                    <a:pt x="1545" y="9069"/>
                  </a:lnTo>
                  <a:lnTo>
                    <a:pt x="1542" y="9075"/>
                  </a:lnTo>
                  <a:lnTo>
                    <a:pt x="1538" y="9078"/>
                  </a:lnTo>
                  <a:lnTo>
                    <a:pt x="1533" y="9081"/>
                  </a:lnTo>
                  <a:lnTo>
                    <a:pt x="1520" y="9094"/>
                  </a:lnTo>
                  <a:lnTo>
                    <a:pt x="1520" y="9097"/>
                  </a:lnTo>
                  <a:lnTo>
                    <a:pt x="1517" y="9099"/>
                  </a:lnTo>
                  <a:lnTo>
                    <a:pt x="1517" y="9103"/>
                  </a:lnTo>
                  <a:lnTo>
                    <a:pt x="1514" y="9106"/>
                  </a:lnTo>
                  <a:lnTo>
                    <a:pt x="1514" y="9118"/>
                  </a:lnTo>
                  <a:lnTo>
                    <a:pt x="1508" y="9124"/>
                  </a:lnTo>
                  <a:lnTo>
                    <a:pt x="1508" y="9127"/>
                  </a:lnTo>
                  <a:lnTo>
                    <a:pt x="1492" y="9136"/>
                  </a:lnTo>
                  <a:lnTo>
                    <a:pt x="1489" y="9136"/>
                  </a:lnTo>
                  <a:lnTo>
                    <a:pt x="1482" y="9143"/>
                  </a:lnTo>
                  <a:lnTo>
                    <a:pt x="1480" y="9143"/>
                  </a:lnTo>
                  <a:lnTo>
                    <a:pt x="1477" y="9146"/>
                  </a:lnTo>
                  <a:lnTo>
                    <a:pt x="1473" y="9143"/>
                  </a:lnTo>
                  <a:lnTo>
                    <a:pt x="1473" y="9146"/>
                  </a:lnTo>
                  <a:lnTo>
                    <a:pt x="1470" y="9146"/>
                  </a:lnTo>
                  <a:lnTo>
                    <a:pt x="1470" y="9150"/>
                  </a:lnTo>
                  <a:lnTo>
                    <a:pt x="1468" y="9146"/>
                  </a:lnTo>
                  <a:lnTo>
                    <a:pt x="1458" y="9152"/>
                  </a:lnTo>
                  <a:lnTo>
                    <a:pt x="1454" y="9155"/>
                  </a:lnTo>
                  <a:lnTo>
                    <a:pt x="1452" y="9155"/>
                  </a:lnTo>
                  <a:lnTo>
                    <a:pt x="1449" y="9152"/>
                  </a:lnTo>
                  <a:lnTo>
                    <a:pt x="1452" y="9159"/>
                  </a:lnTo>
                  <a:lnTo>
                    <a:pt x="1452" y="9162"/>
                  </a:lnTo>
                  <a:lnTo>
                    <a:pt x="1449" y="9162"/>
                  </a:lnTo>
                  <a:lnTo>
                    <a:pt x="1445" y="9164"/>
                  </a:lnTo>
                  <a:lnTo>
                    <a:pt x="1433" y="9171"/>
                  </a:lnTo>
                  <a:lnTo>
                    <a:pt x="1430" y="9171"/>
                  </a:lnTo>
                  <a:lnTo>
                    <a:pt x="1417" y="9183"/>
                  </a:lnTo>
                  <a:lnTo>
                    <a:pt x="1412" y="9187"/>
                  </a:lnTo>
                  <a:lnTo>
                    <a:pt x="1408" y="9192"/>
                  </a:lnTo>
                  <a:lnTo>
                    <a:pt x="1398" y="9199"/>
                  </a:lnTo>
                  <a:lnTo>
                    <a:pt x="1396" y="9202"/>
                  </a:lnTo>
                  <a:lnTo>
                    <a:pt x="1393" y="9202"/>
                  </a:lnTo>
                  <a:lnTo>
                    <a:pt x="1393" y="9206"/>
                  </a:lnTo>
                  <a:lnTo>
                    <a:pt x="1389" y="9206"/>
                  </a:lnTo>
                  <a:lnTo>
                    <a:pt x="1386" y="9208"/>
                  </a:lnTo>
                  <a:lnTo>
                    <a:pt x="1375" y="9215"/>
                  </a:lnTo>
                  <a:lnTo>
                    <a:pt x="1365" y="9220"/>
                  </a:lnTo>
                  <a:lnTo>
                    <a:pt x="1359" y="9220"/>
                  </a:lnTo>
                  <a:lnTo>
                    <a:pt x="1359" y="9223"/>
                  </a:lnTo>
                  <a:lnTo>
                    <a:pt x="1349" y="9223"/>
                  </a:lnTo>
                  <a:lnTo>
                    <a:pt x="1347" y="9227"/>
                  </a:lnTo>
                  <a:lnTo>
                    <a:pt x="1340" y="9227"/>
                  </a:lnTo>
                  <a:lnTo>
                    <a:pt x="1340" y="9230"/>
                  </a:lnTo>
                  <a:lnTo>
                    <a:pt x="1337" y="9230"/>
                  </a:lnTo>
                  <a:lnTo>
                    <a:pt x="1333" y="9232"/>
                  </a:lnTo>
                  <a:lnTo>
                    <a:pt x="1331" y="9232"/>
                  </a:lnTo>
                  <a:lnTo>
                    <a:pt x="1331" y="9236"/>
                  </a:lnTo>
                  <a:lnTo>
                    <a:pt x="1321" y="9236"/>
                  </a:lnTo>
                  <a:lnTo>
                    <a:pt x="1321" y="9239"/>
                  </a:lnTo>
                  <a:lnTo>
                    <a:pt x="1316" y="9239"/>
                  </a:lnTo>
                  <a:lnTo>
                    <a:pt x="1312" y="9242"/>
                  </a:lnTo>
                  <a:lnTo>
                    <a:pt x="1307" y="9242"/>
                  </a:lnTo>
                  <a:lnTo>
                    <a:pt x="1303" y="9246"/>
                  </a:lnTo>
                  <a:lnTo>
                    <a:pt x="1297" y="9246"/>
                  </a:lnTo>
                  <a:lnTo>
                    <a:pt x="1291" y="9248"/>
                  </a:lnTo>
                  <a:lnTo>
                    <a:pt x="1281" y="9251"/>
                  </a:lnTo>
                  <a:lnTo>
                    <a:pt x="1275" y="9255"/>
                  </a:lnTo>
                  <a:lnTo>
                    <a:pt x="1263" y="9258"/>
                  </a:lnTo>
                  <a:lnTo>
                    <a:pt x="1253" y="9260"/>
                  </a:lnTo>
                  <a:lnTo>
                    <a:pt x="1247" y="9264"/>
                  </a:lnTo>
                  <a:lnTo>
                    <a:pt x="1244" y="9264"/>
                  </a:lnTo>
                  <a:lnTo>
                    <a:pt x="1235" y="9267"/>
                  </a:lnTo>
                  <a:lnTo>
                    <a:pt x="1232" y="9267"/>
                  </a:lnTo>
                  <a:lnTo>
                    <a:pt x="1223" y="9270"/>
                  </a:lnTo>
                  <a:lnTo>
                    <a:pt x="1219" y="9274"/>
                  </a:lnTo>
                  <a:lnTo>
                    <a:pt x="1207" y="9274"/>
                  </a:lnTo>
                  <a:lnTo>
                    <a:pt x="1204" y="9276"/>
                  </a:lnTo>
                  <a:lnTo>
                    <a:pt x="1197" y="9276"/>
                  </a:lnTo>
                  <a:lnTo>
                    <a:pt x="1191" y="9279"/>
                  </a:lnTo>
                  <a:lnTo>
                    <a:pt x="1186" y="9279"/>
                  </a:lnTo>
                  <a:lnTo>
                    <a:pt x="1182" y="9283"/>
                  </a:lnTo>
                  <a:lnTo>
                    <a:pt x="1179" y="9283"/>
                  </a:lnTo>
                  <a:lnTo>
                    <a:pt x="1172" y="9286"/>
                  </a:lnTo>
                  <a:lnTo>
                    <a:pt x="1167" y="9286"/>
                  </a:lnTo>
                  <a:lnTo>
                    <a:pt x="1160" y="9288"/>
                  </a:lnTo>
                  <a:lnTo>
                    <a:pt x="1158" y="9288"/>
                  </a:lnTo>
                  <a:lnTo>
                    <a:pt x="1142" y="9295"/>
                  </a:lnTo>
                  <a:lnTo>
                    <a:pt x="1135" y="9295"/>
                  </a:lnTo>
                  <a:lnTo>
                    <a:pt x="1132" y="9298"/>
                  </a:lnTo>
                  <a:lnTo>
                    <a:pt x="1119" y="9302"/>
                  </a:lnTo>
                  <a:lnTo>
                    <a:pt x="1110" y="9304"/>
                  </a:lnTo>
                  <a:lnTo>
                    <a:pt x="1095" y="9307"/>
                  </a:lnTo>
                  <a:lnTo>
                    <a:pt x="1091" y="9307"/>
                  </a:lnTo>
                  <a:lnTo>
                    <a:pt x="1054" y="9316"/>
                  </a:lnTo>
                  <a:lnTo>
                    <a:pt x="1048" y="9320"/>
                  </a:lnTo>
                  <a:lnTo>
                    <a:pt x="1032" y="9320"/>
                  </a:lnTo>
                  <a:lnTo>
                    <a:pt x="1026" y="9325"/>
                  </a:lnTo>
                  <a:lnTo>
                    <a:pt x="1020" y="9325"/>
                  </a:lnTo>
                  <a:lnTo>
                    <a:pt x="1020" y="9329"/>
                  </a:lnTo>
                  <a:lnTo>
                    <a:pt x="1030" y="9325"/>
                  </a:lnTo>
                  <a:lnTo>
                    <a:pt x="1032" y="9325"/>
                  </a:lnTo>
                  <a:lnTo>
                    <a:pt x="1035" y="9329"/>
                  </a:lnTo>
                  <a:lnTo>
                    <a:pt x="1032" y="9329"/>
                  </a:lnTo>
                  <a:lnTo>
                    <a:pt x="1023" y="9332"/>
                  </a:lnTo>
                  <a:lnTo>
                    <a:pt x="1023" y="9335"/>
                  </a:lnTo>
                  <a:lnTo>
                    <a:pt x="1018" y="9344"/>
                  </a:lnTo>
                  <a:lnTo>
                    <a:pt x="1018" y="9351"/>
                  </a:lnTo>
                  <a:lnTo>
                    <a:pt x="1023" y="9360"/>
                  </a:lnTo>
                  <a:lnTo>
                    <a:pt x="1014" y="9363"/>
                  </a:lnTo>
                  <a:lnTo>
                    <a:pt x="1011" y="9357"/>
                  </a:lnTo>
                  <a:lnTo>
                    <a:pt x="1008" y="9348"/>
                  </a:lnTo>
                  <a:lnTo>
                    <a:pt x="1008" y="9341"/>
                  </a:lnTo>
                  <a:lnTo>
                    <a:pt x="995" y="9351"/>
                  </a:lnTo>
                  <a:lnTo>
                    <a:pt x="993" y="9348"/>
                  </a:lnTo>
                  <a:lnTo>
                    <a:pt x="993" y="9344"/>
                  </a:lnTo>
                  <a:lnTo>
                    <a:pt x="995" y="9341"/>
                  </a:lnTo>
                  <a:lnTo>
                    <a:pt x="999" y="9341"/>
                  </a:lnTo>
                  <a:lnTo>
                    <a:pt x="1005" y="9335"/>
                  </a:lnTo>
                  <a:lnTo>
                    <a:pt x="1005" y="9332"/>
                  </a:lnTo>
                  <a:lnTo>
                    <a:pt x="1008" y="9329"/>
                  </a:lnTo>
                  <a:lnTo>
                    <a:pt x="1005" y="9329"/>
                  </a:lnTo>
                  <a:lnTo>
                    <a:pt x="986" y="9339"/>
                  </a:lnTo>
                  <a:lnTo>
                    <a:pt x="981" y="9339"/>
                  </a:lnTo>
                  <a:lnTo>
                    <a:pt x="977" y="9341"/>
                  </a:lnTo>
                  <a:lnTo>
                    <a:pt x="971" y="9341"/>
                  </a:lnTo>
                  <a:lnTo>
                    <a:pt x="971" y="9344"/>
                  </a:lnTo>
                  <a:lnTo>
                    <a:pt x="965" y="9344"/>
                  </a:lnTo>
                  <a:lnTo>
                    <a:pt x="965" y="9348"/>
                  </a:lnTo>
                  <a:lnTo>
                    <a:pt x="955" y="9348"/>
                  </a:lnTo>
                  <a:lnTo>
                    <a:pt x="955" y="9351"/>
                  </a:lnTo>
                  <a:lnTo>
                    <a:pt x="953" y="9351"/>
                  </a:lnTo>
                  <a:lnTo>
                    <a:pt x="953" y="9353"/>
                  </a:lnTo>
                  <a:lnTo>
                    <a:pt x="949" y="9353"/>
                  </a:lnTo>
                  <a:lnTo>
                    <a:pt x="943" y="9360"/>
                  </a:lnTo>
                  <a:lnTo>
                    <a:pt x="937" y="9363"/>
                  </a:lnTo>
                  <a:lnTo>
                    <a:pt x="930" y="9369"/>
                  </a:lnTo>
                  <a:lnTo>
                    <a:pt x="927" y="9369"/>
                  </a:lnTo>
                  <a:lnTo>
                    <a:pt x="925" y="9369"/>
                  </a:lnTo>
                  <a:lnTo>
                    <a:pt x="925" y="9373"/>
                  </a:lnTo>
                  <a:lnTo>
                    <a:pt x="921" y="9376"/>
                  </a:lnTo>
                  <a:lnTo>
                    <a:pt x="918" y="9376"/>
                  </a:lnTo>
                  <a:lnTo>
                    <a:pt x="918" y="9379"/>
                  </a:lnTo>
                  <a:lnTo>
                    <a:pt x="915" y="9379"/>
                  </a:lnTo>
                  <a:lnTo>
                    <a:pt x="915" y="9383"/>
                  </a:lnTo>
                  <a:lnTo>
                    <a:pt x="909" y="9383"/>
                  </a:lnTo>
                  <a:lnTo>
                    <a:pt x="897" y="9395"/>
                  </a:lnTo>
                  <a:lnTo>
                    <a:pt x="893" y="9395"/>
                  </a:lnTo>
                  <a:lnTo>
                    <a:pt x="887" y="9401"/>
                  </a:lnTo>
                  <a:lnTo>
                    <a:pt x="881" y="9401"/>
                  </a:lnTo>
                  <a:lnTo>
                    <a:pt x="878" y="9404"/>
                  </a:lnTo>
                  <a:lnTo>
                    <a:pt x="871" y="9404"/>
                  </a:lnTo>
                  <a:lnTo>
                    <a:pt x="869" y="9407"/>
                  </a:lnTo>
                  <a:lnTo>
                    <a:pt x="862" y="9407"/>
                  </a:lnTo>
                  <a:lnTo>
                    <a:pt x="859" y="9411"/>
                  </a:lnTo>
                  <a:lnTo>
                    <a:pt x="855" y="9411"/>
                  </a:lnTo>
                  <a:lnTo>
                    <a:pt x="853" y="9413"/>
                  </a:lnTo>
                  <a:lnTo>
                    <a:pt x="846" y="9413"/>
                  </a:lnTo>
                  <a:lnTo>
                    <a:pt x="841" y="9416"/>
                  </a:lnTo>
                  <a:lnTo>
                    <a:pt x="834" y="9416"/>
                  </a:lnTo>
                  <a:lnTo>
                    <a:pt x="831" y="9420"/>
                  </a:lnTo>
                  <a:lnTo>
                    <a:pt x="825" y="9420"/>
                  </a:lnTo>
                  <a:lnTo>
                    <a:pt x="822" y="9423"/>
                  </a:lnTo>
                  <a:lnTo>
                    <a:pt x="816" y="9423"/>
                  </a:lnTo>
                  <a:lnTo>
                    <a:pt x="816" y="9425"/>
                  </a:lnTo>
                  <a:lnTo>
                    <a:pt x="813" y="9425"/>
                  </a:lnTo>
                  <a:lnTo>
                    <a:pt x="806" y="9432"/>
                  </a:lnTo>
                  <a:lnTo>
                    <a:pt x="800" y="9432"/>
                  </a:lnTo>
                  <a:lnTo>
                    <a:pt x="800" y="9435"/>
                  </a:lnTo>
                  <a:lnTo>
                    <a:pt x="790" y="9435"/>
                  </a:lnTo>
                  <a:lnTo>
                    <a:pt x="788" y="9439"/>
                  </a:lnTo>
                  <a:lnTo>
                    <a:pt x="778" y="9439"/>
                  </a:lnTo>
                  <a:lnTo>
                    <a:pt x="776" y="9441"/>
                  </a:lnTo>
                  <a:lnTo>
                    <a:pt x="772" y="9441"/>
                  </a:lnTo>
                  <a:lnTo>
                    <a:pt x="769" y="9444"/>
                  </a:lnTo>
                  <a:lnTo>
                    <a:pt x="762" y="9444"/>
                  </a:lnTo>
                  <a:lnTo>
                    <a:pt x="760" y="9448"/>
                  </a:lnTo>
                  <a:lnTo>
                    <a:pt x="753" y="9448"/>
                  </a:lnTo>
                  <a:lnTo>
                    <a:pt x="750" y="9451"/>
                  </a:lnTo>
                  <a:lnTo>
                    <a:pt x="744" y="9451"/>
                  </a:lnTo>
                  <a:lnTo>
                    <a:pt x="741" y="9453"/>
                  </a:lnTo>
                  <a:lnTo>
                    <a:pt x="734" y="9453"/>
                  </a:lnTo>
                  <a:lnTo>
                    <a:pt x="717" y="9460"/>
                  </a:lnTo>
                  <a:lnTo>
                    <a:pt x="710" y="9463"/>
                  </a:lnTo>
                  <a:lnTo>
                    <a:pt x="701" y="9467"/>
                  </a:lnTo>
                  <a:lnTo>
                    <a:pt x="694" y="9467"/>
                  </a:lnTo>
                  <a:lnTo>
                    <a:pt x="689" y="9469"/>
                  </a:lnTo>
                  <a:lnTo>
                    <a:pt x="666" y="9479"/>
                  </a:lnTo>
                  <a:lnTo>
                    <a:pt x="654" y="9485"/>
                  </a:lnTo>
                  <a:lnTo>
                    <a:pt x="645" y="9488"/>
                  </a:lnTo>
                  <a:lnTo>
                    <a:pt x="638" y="9491"/>
                  </a:lnTo>
                  <a:lnTo>
                    <a:pt x="608" y="9504"/>
                  </a:lnTo>
                  <a:lnTo>
                    <a:pt x="599" y="9506"/>
                  </a:lnTo>
                  <a:lnTo>
                    <a:pt x="589" y="9512"/>
                  </a:lnTo>
                  <a:lnTo>
                    <a:pt x="583" y="9512"/>
                  </a:lnTo>
                  <a:lnTo>
                    <a:pt x="573" y="9518"/>
                  </a:lnTo>
                  <a:lnTo>
                    <a:pt x="564" y="9521"/>
                  </a:lnTo>
                  <a:lnTo>
                    <a:pt x="561" y="9525"/>
                  </a:lnTo>
                  <a:lnTo>
                    <a:pt x="555" y="9525"/>
                  </a:lnTo>
                  <a:lnTo>
                    <a:pt x="552" y="9528"/>
                  </a:lnTo>
                  <a:lnTo>
                    <a:pt x="545" y="9530"/>
                  </a:lnTo>
                  <a:lnTo>
                    <a:pt x="543" y="9530"/>
                  </a:lnTo>
                  <a:lnTo>
                    <a:pt x="531" y="9537"/>
                  </a:lnTo>
                  <a:lnTo>
                    <a:pt x="527" y="9540"/>
                  </a:lnTo>
                  <a:lnTo>
                    <a:pt x="524" y="9540"/>
                  </a:lnTo>
                  <a:lnTo>
                    <a:pt x="515" y="9544"/>
                  </a:lnTo>
                  <a:lnTo>
                    <a:pt x="508" y="9544"/>
                  </a:lnTo>
                  <a:lnTo>
                    <a:pt x="505" y="9546"/>
                  </a:lnTo>
                  <a:lnTo>
                    <a:pt x="503" y="9546"/>
                  </a:lnTo>
                  <a:lnTo>
                    <a:pt x="499" y="9549"/>
                  </a:lnTo>
                  <a:lnTo>
                    <a:pt x="499" y="9553"/>
                  </a:lnTo>
                  <a:lnTo>
                    <a:pt x="496" y="9553"/>
                  </a:lnTo>
                  <a:lnTo>
                    <a:pt x="477" y="9572"/>
                  </a:lnTo>
                  <a:lnTo>
                    <a:pt x="471" y="9574"/>
                  </a:lnTo>
                  <a:lnTo>
                    <a:pt x="459" y="9574"/>
                  </a:lnTo>
                  <a:lnTo>
                    <a:pt x="456" y="9577"/>
                  </a:lnTo>
                  <a:lnTo>
                    <a:pt x="447" y="9577"/>
                  </a:lnTo>
                  <a:lnTo>
                    <a:pt x="440" y="9581"/>
                  </a:lnTo>
                  <a:lnTo>
                    <a:pt x="438" y="9584"/>
                  </a:lnTo>
                  <a:lnTo>
                    <a:pt x="435" y="9584"/>
                  </a:lnTo>
                  <a:lnTo>
                    <a:pt x="426" y="9586"/>
                  </a:lnTo>
                  <a:lnTo>
                    <a:pt x="412" y="9590"/>
                  </a:lnTo>
                  <a:lnTo>
                    <a:pt x="398" y="9593"/>
                  </a:lnTo>
                  <a:lnTo>
                    <a:pt x="394" y="9596"/>
                  </a:lnTo>
                  <a:lnTo>
                    <a:pt x="375" y="9600"/>
                  </a:lnTo>
                  <a:lnTo>
                    <a:pt x="375" y="9602"/>
                  </a:lnTo>
                  <a:lnTo>
                    <a:pt x="372" y="9602"/>
                  </a:lnTo>
                  <a:lnTo>
                    <a:pt x="368" y="9605"/>
                  </a:lnTo>
                  <a:lnTo>
                    <a:pt x="366" y="9605"/>
                  </a:lnTo>
                  <a:lnTo>
                    <a:pt x="356" y="9612"/>
                  </a:lnTo>
                  <a:lnTo>
                    <a:pt x="344" y="9614"/>
                  </a:lnTo>
                  <a:lnTo>
                    <a:pt x="335" y="9618"/>
                  </a:lnTo>
                  <a:lnTo>
                    <a:pt x="331" y="9618"/>
                  </a:lnTo>
                  <a:lnTo>
                    <a:pt x="328" y="9621"/>
                  </a:lnTo>
                  <a:lnTo>
                    <a:pt x="322" y="9624"/>
                  </a:lnTo>
                  <a:lnTo>
                    <a:pt x="319" y="9628"/>
                  </a:lnTo>
                  <a:lnTo>
                    <a:pt x="312" y="9630"/>
                  </a:lnTo>
                  <a:lnTo>
                    <a:pt x="307" y="9630"/>
                  </a:lnTo>
                  <a:lnTo>
                    <a:pt x="300" y="9633"/>
                  </a:lnTo>
                  <a:lnTo>
                    <a:pt x="291" y="9633"/>
                  </a:lnTo>
                  <a:lnTo>
                    <a:pt x="288" y="9637"/>
                  </a:lnTo>
                  <a:lnTo>
                    <a:pt x="279" y="9637"/>
                  </a:lnTo>
                  <a:lnTo>
                    <a:pt x="263" y="9642"/>
                  </a:lnTo>
                  <a:lnTo>
                    <a:pt x="254" y="9642"/>
                  </a:lnTo>
                  <a:lnTo>
                    <a:pt x="242" y="9646"/>
                  </a:lnTo>
                  <a:lnTo>
                    <a:pt x="238" y="9649"/>
                  </a:lnTo>
                  <a:lnTo>
                    <a:pt x="223" y="9649"/>
                  </a:lnTo>
                  <a:lnTo>
                    <a:pt x="210" y="9656"/>
                  </a:lnTo>
                  <a:lnTo>
                    <a:pt x="205" y="9661"/>
                  </a:lnTo>
                  <a:lnTo>
                    <a:pt x="198" y="9665"/>
                  </a:lnTo>
                  <a:lnTo>
                    <a:pt x="195" y="9665"/>
                  </a:lnTo>
                  <a:lnTo>
                    <a:pt x="195" y="9668"/>
                  </a:lnTo>
                  <a:lnTo>
                    <a:pt x="189" y="9670"/>
                  </a:lnTo>
                  <a:lnTo>
                    <a:pt x="186" y="9670"/>
                  </a:lnTo>
                  <a:lnTo>
                    <a:pt x="173" y="9674"/>
                  </a:lnTo>
                  <a:lnTo>
                    <a:pt x="170" y="9677"/>
                  </a:lnTo>
                  <a:lnTo>
                    <a:pt x="167" y="9677"/>
                  </a:lnTo>
                  <a:lnTo>
                    <a:pt x="158" y="9679"/>
                  </a:lnTo>
                  <a:lnTo>
                    <a:pt x="146" y="9683"/>
                  </a:lnTo>
                  <a:lnTo>
                    <a:pt x="123" y="9683"/>
                  </a:lnTo>
                  <a:lnTo>
                    <a:pt x="121" y="9686"/>
                  </a:lnTo>
                  <a:lnTo>
                    <a:pt x="114" y="9689"/>
                  </a:lnTo>
                  <a:lnTo>
                    <a:pt x="111" y="9689"/>
                  </a:lnTo>
                  <a:lnTo>
                    <a:pt x="105" y="9695"/>
                  </a:lnTo>
                  <a:lnTo>
                    <a:pt x="99" y="9698"/>
                  </a:lnTo>
                  <a:lnTo>
                    <a:pt x="95" y="9698"/>
                  </a:lnTo>
                  <a:lnTo>
                    <a:pt x="99" y="9702"/>
                  </a:lnTo>
                  <a:lnTo>
                    <a:pt x="99" y="9705"/>
                  </a:lnTo>
                  <a:lnTo>
                    <a:pt x="93" y="9705"/>
                  </a:lnTo>
                  <a:lnTo>
                    <a:pt x="90" y="9707"/>
                  </a:lnTo>
                  <a:lnTo>
                    <a:pt x="65" y="9707"/>
                  </a:lnTo>
                  <a:lnTo>
                    <a:pt x="56" y="9711"/>
                  </a:lnTo>
                  <a:lnTo>
                    <a:pt x="25" y="9711"/>
                  </a:lnTo>
                  <a:lnTo>
                    <a:pt x="18" y="9714"/>
                  </a:lnTo>
                  <a:lnTo>
                    <a:pt x="0" y="9714"/>
                  </a:lnTo>
                  <a:lnTo>
                    <a:pt x="0" y="9721"/>
                  </a:lnTo>
                  <a:lnTo>
                    <a:pt x="2" y="9726"/>
                  </a:lnTo>
                  <a:lnTo>
                    <a:pt x="18" y="9742"/>
                  </a:lnTo>
                  <a:lnTo>
                    <a:pt x="30" y="9749"/>
                  </a:lnTo>
                  <a:lnTo>
                    <a:pt x="34" y="9751"/>
                  </a:lnTo>
                  <a:lnTo>
                    <a:pt x="40" y="9754"/>
                  </a:lnTo>
                  <a:lnTo>
                    <a:pt x="44" y="9758"/>
                  </a:lnTo>
                  <a:lnTo>
                    <a:pt x="46" y="9758"/>
                  </a:lnTo>
                  <a:lnTo>
                    <a:pt x="49" y="9761"/>
                  </a:lnTo>
                  <a:lnTo>
                    <a:pt x="53" y="9761"/>
                  </a:lnTo>
                  <a:lnTo>
                    <a:pt x="56" y="9767"/>
                  </a:lnTo>
                  <a:lnTo>
                    <a:pt x="58" y="9767"/>
                  </a:lnTo>
                  <a:lnTo>
                    <a:pt x="62" y="9770"/>
                  </a:lnTo>
                  <a:lnTo>
                    <a:pt x="68" y="9770"/>
                  </a:lnTo>
                  <a:lnTo>
                    <a:pt x="71" y="9777"/>
                  </a:lnTo>
                  <a:lnTo>
                    <a:pt x="77" y="9782"/>
                  </a:lnTo>
                  <a:lnTo>
                    <a:pt x="81" y="9782"/>
                  </a:lnTo>
                  <a:lnTo>
                    <a:pt x="83" y="9786"/>
                  </a:lnTo>
                  <a:lnTo>
                    <a:pt x="83" y="9789"/>
                  </a:lnTo>
                  <a:lnTo>
                    <a:pt x="86" y="9791"/>
                  </a:lnTo>
                  <a:lnTo>
                    <a:pt x="86" y="9795"/>
                  </a:lnTo>
                  <a:lnTo>
                    <a:pt x="90" y="9798"/>
                  </a:lnTo>
                  <a:lnTo>
                    <a:pt x="90" y="9801"/>
                  </a:lnTo>
                  <a:lnTo>
                    <a:pt x="93" y="9801"/>
                  </a:lnTo>
                  <a:lnTo>
                    <a:pt x="93" y="9810"/>
                  </a:lnTo>
                  <a:lnTo>
                    <a:pt x="95" y="9813"/>
                  </a:lnTo>
                  <a:lnTo>
                    <a:pt x="95" y="9817"/>
                  </a:lnTo>
                  <a:lnTo>
                    <a:pt x="102" y="9822"/>
                  </a:lnTo>
                  <a:lnTo>
                    <a:pt x="105" y="9822"/>
                  </a:lnTo>
                  <a:lnTo>
                    <a:pt x="105" y="9826"/>
                  </a:lnTo>
                  <a:lnTo>
                    <a:pt x="109" y="9829"/>
                  </a:lnTo>
                  <a:lnTo>
                    <a:pt x="109" y="9831"/>
                  </a:lnTo>
                  <a:lnTo>
                    <a:pt x="111" y="9835"/>
                  </a:lnTo>
                  <a:lnTo>
                    <a:pt x="111" y="9841"/>
                  </a:lnTo>
                  <a:lnTo>
                    <a:pt x="118" y="9847"/>
                  </a:lnTo>
                  <a:lnTo>
                    <a:pt x="121" y="9847"/>
                  </a:lnTo>
                  <a:lnTo>
                    <a:pt x="123" y="9854"/>
                  </a:lnTo>
                  <a:lnTo>
                    <a:pt x="127" y="9854"/>
                  </a:lnTo>
                  <a:lnTo>
                    <a:pt x="133" y="9859"/>
                  </a:lnTo>
                  <a:lnTo>
                    <a:pt x="142" y="9866"/>
                  </a:lnTo>
                  <a:lnTo>
                    <a:pt x="146" y="9866"/>
                  </a:lnTo>
                  <a:lnTo>
                    <a:pt x="146" y="9868"/>
                  </a:lnTo>
                  <a:lnTo>
                    <a:pt x="154" y="9878"/>
                  </a:lnTo>
                  <a:lnTo>
                    <a:pt x="154" y="9887"/>
                  </a:lnTo>
                  <a:lnTo>
                    <a:pt x="158" y="9887"/>
                  </a:lnTo>
                  <a:lnTo>
                    <a:pt x="154" y="9894"/>
                  </a:lnTo>
                  <a:lnTo>
                    <a:pt x="154" y="9900"/>
                  </a:lnTo>
                  <a:lnTo>
                    <a:pt x="170" y="9900"/>
                  </a:lnTo>
                  <a:lnTo>
                    <a:pt x="177" y="9896"/>
                  </a:lnTo>
                  <a:lnTo>
                    <a:pt x="189" y="9896"/>
                  </a:lnTo>
                  <a:lnTo>
                    <a:pt x="191" y="9900"/>
                  </a:lnTo>
                  <a:lnTo>
                    <a:pt x="198" y="9903"/>
                  </a:lnTo>
                  <a:lnTo>
                    <a:pt x="205" y="9910"/>
                  </a:lnTo>
                  <a:lnTo>
                    <a:pt x="217" y="9910"/>
                  </a:lnTo>
                  <a:lnTo>
                    <a:pt x="217" y="9912"/>
                  </a:lnTo>
                  <a:lnTo>
                    <a:pt x="223" y="9912"/>
                  </a:lnTo>
                  <a:lnTo>
                    <a:pt x="233" y="9922"/>
                  </a:lnTo>
                  <a:lnTo>
                    <a:pt x="245" y="9928"/>
                  </a:lnTo>
                  <a:lnTo>
                    <a:pt x="247" y="9931"/>
                  </a:lnTo>
                  <a:lnTo>
                    <a:pt x="247" y="9934"/>
                  </a:lnTo>
                  <a:lnTo>
                    <a:pt x="257" y="9943"/>
                  </a:lnTo>
                  <a:lnTo>
                    <a:pt x="275" y="9943"/>
                  </a:lnTo>
                  <a:lnTo>
                    <a:pt x="279" y="9947"/>
                  </a:lnTo>
                  <a:lnTo>
                    <a:pt x="291" y="9947"/>
                  </a:lnTo>
                  <a:lnTo>
                    <a:pt x="294" y="9950"/>
                  </a:lnTo>
                  <a:lnTo>
                    <a:pt x="298" y="9947"/>
                  </a:lnTo>
                  <a:lnTo>
                    <a:pt x="307" y="9947"/>
                  </a:lnTo>
                  <a:lnTo>
                    <a:pt x="310" y="9950"/>
                  </a:lnTo>
                  <a:lnTo>
                    <a:pt x="322" y="9950"/>
                  </a:lnTo>
                  <a:lnTo>
                    <a:pt x="326" y="9947"/>
                  </a:lnTo>
                  <a:lnTo>
                    <a:pt x="331" y="9947"/>
                  </a:lnTo>
                  <a:lnTo>
                    <a:pt x="335" y="9943"/>
                  </a:lnTo>
                  <a:lnTo>
                    <a:pt x="338" y="9943"/>
                  </a:lnTo>
                  <a:lnTo>
                    <a:pt x="347" y="9940"/>
                  </a:lnTo>
                  <a:lnTo>
                    <a:pt x="354" y="9938"/>
                  </a:lnTo>
                  <a:lnTo>
                    <a:pt x="375" y="9938"/>
                  </a:lnTo>
                  <a:lnTo>
                    <a:pt x="375" y="9962"/>
                  </a:lnTo>
                  <a:lnTo>
                    <a:pt x="384" y="9975"/>
                  </a:lnTo>
                  <a:lnTo>
                    <a:pt x="388" y="9978"/>
                  </a:lnTo>
                  <a:lnTo>
                    <a:pt x="388" y="9994"/>
                  </a:lnTo>
                  <a:lnTo>
                    <a:pt x="384" y="9994"/>
                  </a:lnTo>
                  <a:lnTo>
                    <a:pt x="384" y="9999"/>
                  </a:lnTo>
                  <a:lnTo>
                    <a:pt x="388" y="10003"/>
                  </a:lnTo>
                  <a:lnTo>
                    <a:pt x="388" y="10006"/>
                  </a:lnTo>
                  <a:lnTo>
                    <a:pt x="391" y="10008"/>
                  </a:lnTo>
                  <a:lnTo>
                    <a:pt x="400" y="10008"/>
                  </a:lnTo>
                  <a:lnTo>
                    <a:pt x="400" y="10018"/>
                  </a:lnTo>
                  <a:lnTo>
                    <a:pt x="403" y="10022"/>
                  </a:lnTo>
                  <a:lnTo>
                    <a:pt x="403" y="10027"/>
                  </a:lnTo>
                  <a:lnTo>
                    <a:pt x="410" y="10031"/>
                  </a:lnTo>
                  <a:lnTo>
                    <a:pt x="410" y="10034"/>
                  </a:lnTo>
                  <a:lnTo>
                    <a:pt x="419" y="10043"/>
                  </a:lnTo>
                  <a:lnTo>
                    <a:pt x="419" y="10045"/>
                  </a:lnTo>
                  <a:lnTo>
                    <a:pt x="422" y="10045"/>
                  </a:lnTo>
                  <a:lnTo>
                    <a:pt x="419" y="10049"/>
                  </a:lnTo>
                  <a:lnTo>
                    <a:pt x="416" y="10059"/>
                  </a:lnTo>
                  <a:lnTo>
                    <a:pt x="410" y="10064"/>
                  </a:lnTo>
                  <a:lnTo>
                    <a:pt x="410" y="10071"/>
                  </a:lnTo>
                  <a:lnTo>
                    <a:pt x="400" y="10080"/>
                  </a:lnTo>
                  <a:lnTo>
                    <a:pt x="403" y="10083"/>
                  </a:lnTo>
                  <a:lnTo>
                    <a:pt x="403" y="10089"/>
                  </a:lnTo>
                  <a:lnTo>
                    <a:pt x="407" y="10089"/>
                  </a:lnTo>
                  <a:lnTo>
                    <a:pt x="407" y="10119"/>
                  </a:lnTo>
                  <a:lnTo>
                    <a:pt x="410" y="10120"/>
                  </a:lnTo>
                  <a:lnTo>
                    <a:pt x="410" y="10127"/>
                  </a:lnTo>
                  <a:lnTo>
                    <a:pt x="407" y="10133"/>
                  </a:lnTo>
                  <a:lnTo>
                    <a:pt x="403" y="10136"/>
                  </a:lnTo>
                  <a:lnTo>
                    <a:pt x="403" y="10148"/>
                  </a:lnTo>
                  <a:lnTo>
                    <a:pt x="407" y="10152"/>
                  </a:lnTo>
                  <a:lnTo>
                    <a:pt x="407" y="10164"/>
                  </a:lnTo>
                  <a:lnTo>
                    <a:pt x="400" y="10167"/>
                  </a:lnTo>
                  <a:lnTo>
                    <a:pt x="394" y="10167"/>
                  </a:lnTo>
                  <a:lnTo>
                    <a:pt x="394" y="10171"/>
                  </a:lnTo>
                  <a:lnTo>
                    <a:pt x="391" y="10171"/>
                  </a:lnTo>
                  <a:lnTo>
                    <a:pt x="391" y="10173"/>
                  </a:lnTo>
                  <a:lnTo>
                    <a:pt x="388" y="10180"/>
                  </a:lnTo>
                  <a:lnTo>
                    <a:pt x="382" y="10185"/>
                  </a:lnTo>
                  <a:lnTo>
                    <a:pt x="382" y="10189"/>
                  </a:lnTo>
                  <a:lnTo>
                    <a:pt x="384" y="10199"/>
                  </a:lnTo>
                  <a:lnTo>
                    <a:pt x="384" y="10204"/>
                  </a:lnTo>
                  <a:lnTo>
                    <a:pt x="391" y="10211"/>
                  </a:lnTo>
                  <a:lnTo>
                    <a:pt x="391" y="10223"/>
                  </a:lnTo>
                  <a:lnTo>
                    <a:pt x="388" y="10227"/>
                  </a:lnTo>
                  <a:lnTo>
                    <a:pt x="388" y="10241"/>
                  </a:lnTo>
                  <a:lnTo>
                    <a:pt x="384" y="10245"/>
                  </a:lnTo>
                  <a:lnTo>
                    <a:pt x="384" y="10250"/>
                  </a:lnTo>
                  <a:lnTo>
                    <a:pt x="388" y="10257"/>
                  </a:lnTo>
                  <a:lnTo>
                    <a:pt x="388" y="10269"/>
                  </a:lnTo>
                  <a:lnTo>
                    <a:pt x="391" y="10273"/>
                  </a:lnTo>
                  <a:lnTo>
                    <a:pt x="394" y="10278"/>
                  </a:lnTo>
                  <a:lnTo>
                    <a:pt x="394" y="10282"/>
                  </a:lnTo>
                  <a:lnTo>
                    <a:pt x="398" y="10282"/>
                  </a:lnTo>
                  <a:lnTo>
                    <a:pt x="398" y="10285"/>
                  </a:lnTo>
                  <a:lnTo>
                    <a:pt x="403" y="10292"/>
                  </a:lnTo>
                  <a:lnTo>
                    <a:pt x="407" y="10292"/>
                  </a:lnTo>
                  <a:lnTo>
                    <a:pt x="410" y="10294"/>
                  </a:lnTo>
                  <a:lnTo>
                    <a:pt x="412" y="10294"/>
                  </a:lnTo>
                  <a:lnTo>
                    <a:pt x="412" y="10297"/>
                  </a:lnTo>
                  <a:lnTo>
                    <a:pt x="419" y="10310"/>
                  </a:lnTo>
                  <a:lnTo>
                    <a:pt x="419" y="10313"/>
                  </a:lnTo>
                  <a:lnTo>
                    <a:pt x="428" y="10322"/>
                  </a:lnTo>
                  <a:lnTo>
                    <a:pt x="428" y="10325"/>
                  </a:lnTo>
                  <a:lnTo>
                    <a:pt x="435" y="10332"/>
                  </a:lnTo>
                  <a:lnTo>
                    <a:pt x="435" y="10334"/>
                  </a:lnTo>
                  <a:lnTo>
                    <a:pt x="438" y="10338"/>
                  </a:lnTo>
                  <a:lnTo>
                    <a:pt x="440" y="10338"/>
                  </a:lnTo>
                  <a:lnTo>
                    <a:pt x="440" y="10344"/>
                  </a:lnTo>
                  <a:lnTo>
                    <a:pt x="443" y="10348"/>
                  </a:lnTo>
                  <a:lnTo>
                    <a:pt x="447" y="10348"/>
                  </a:lnTo>
                  <a:lnTo>
                    <a:pt x="449" y="10350"/>
                  </a:lnTo>
                  <a:lnTo>
                    <a:pt x="452" y="10350"/>
                  </a:lnTo>
                  <a:lnTo>
                    <a:pt x="459" y="10357"/>
                  </a:lnTo>
                  <a:lnTo>
                    <a:pt x="461" y="10357"/>
                  </a:lnTo>
                  <a:lnTo>
                    <a:pt x="461" y="10362"/>
                  </a:lnTo>
                  <a:lnTo>
                    <a:pt x="465" y="10366"/>
                  </a:lnTo>
                  <a:lnTo>
                    <a:pt x="465" y="10369"/>
                  </a:lnTo>
                  <a:lnTo>
                    <a:pt x="468" y="10369"/>
                  </a:lnTo>
                  <a:lnTo>
                    <a:pt x="471" y="10372"/>
                  </a:lnTo>
                  <a:lnTo>
                    <a:pt x="477" y="10372"/>
                  </a:lnTo>
                  <a:lnTo>
                    <a:pt x="477" y="10378"/>
                  </a:lnTo>
                  <a:lnTo>
                    <a:pt x="480" y="10381"/>
                  </a:lnTo>
                  <a:lnTo>
                    <a:pt x="480" y="10390"/>
                  </a:lnTo>
                  <a:lnTo>
                    <a:pt x="484" y="10397"/>
                  </a:lnTo>
                  <a:lnTo>
                    <a:pt x="487" y="10400"/>
                  </a:lnTo>
                  <a:lnTo>
                    <a:pt x="487" y="10402"/>
                  </a:lnTo>
                  <a:lnTo>
                    <a:pt x="484" y="10409"/>
                  </a:lnTo>
                  <a:lnTo>
                    <a:pt x="484" y="10412"/>
                  </a:lnTo>
                  <a:lnTo>
                    <a:pt x="480" y="10412"/>
                  </a:lnTo>
                  <a:lnTo>
                    <a:pt x="484" y="10421"/>
                  </a:lnTo>
                  <a:lnTo>
                    <a:pt x="484" y="10439"/>
                  </a:lnTo>
                  <a:lnTo>
                    <a:pt x="487" y="10443"/>
                  </a:lnTo>
                  <a:lnTo>
                    <a:pt x="487" y="10462"/>
                  </a:lnTo>
                  <a:lnTo>
                    <a:pt x="484" y="10465"/>
                  </a:lnTo>
                  <a:lnTo>
                    <a:pt x="480" y="10471"/>
                  </a:lnTo>
                  <a:lnTo>
                    <a:pt x="484" y="10474"/>
                  </a:lnTo>
                  <a:lnTo>
                    <a:pt x="487" y="10474"/>
                  </a:lnTo>
                  <a:lnTo>
                    <a:pt x="489" y="10477"/>
                  </a:lnTo>
                  <a:lnTo>
                    <a:pt x="489" y="10481"/>
                  </a:lnTo>
                  <a:lnTo>
                    <a:pt x="493" y="10483"/>
                  </a:lnTo>
                  <a:lnTo>
                    <a:pt x="493" y="10493"/>
                  </a:lnTo>
                  <a:lnTo>
                    <a:pt x="489" y="10502"/>
                  </a:lnTo>
                  <a:lnTo>
                    <a:pt x="493" y="10505"/>
                  </a:lnTo>
                  <a:lnTo>
                    <a:pt x="493" y="10521"/>
                  </a:lnTo>
                  <a:lnTo>
                    <a:pt x="489" y="10530"/>
                  </a:lnTo>
                  <a:lnTo>
                    <a:pt x="484" y="10539"/>
                  </a:lnTo>
                  <a:lnTo>
                    <a:pt x="484" y="10558"/>
                  </a:lnTo>
                  <a:lnTo>
                    <a:pt x="489" y="10565"/>
                  </a:lnTo>
                  <a:lnTo>
                    <a:pt x="489" y="10567"/>
                  </a:lnTo>
                  <a:lnTo>
                    <a:pt x="487" y="10574"/>
                  </a:lnTo>
                  <a:lnTo>
                    <a:pt x="487" y="10579"/>
                  </a:lnTo>
                  <a:lnTo>
                    <a:pt x="484" y="10595"/>
                  </a:lnTo>
                  <a:lnTo>
                    <a:pt x="484" y="10604"/>
                  </a:lnTo>
                  <a:lnTo>
                    <a:pt x="480" y="10604"/>
                  </a:lnTo>
                  <a:lnTo>
                    <a:pt x="480" y="10607"/>
                  </a:lnTo>
                  <a:lnTo>
                    <a:pt x="484" y="10607"/>
                  </a:lnTo>
                  <a:lnTo>
                    <a:pt x="484" y="10614"/>
                  </a:lnTo>
                  <a:lnTo>
                    <a:pt x="487" y="10616"/>
                  </a:lnTo>
                  <a:lnTo>
                    <a:pt x="487" y="10626"/>
                  </a:lnTo>
                  <a:lnTo>
                    <a:pt x="489" y="10630"/>
                  </a:lnTo>
                  <a:lnTo>
                    <a:pt x="489" y="10639"/>
                  </a:lnTo>
                  <a:lnTo>
                    <a:pt x="487" y="10644"/>
                  </a:lnTo>
                  <a:lnTo>
                    <a:pt x="484" y="10644"/>
                  </a:lnTo>
                  <a:lnTo>
                    <a:pt x="484" y="10648"/>
                  </a:lnTo>
                  <a:lnTo>
                    <a:pt x="480" y="10648"/>
                  </a:lnTo>
                  <a:lnTo>
                    <a:pt x="480" y="10654"/>
                  </a:lnTo>
                  <a:lnTo>
                    <a:pt x="475" y="10660"/>
                  </a:lnTo>
                  <a:lnTo>
                    <a:pt x="468" y="10663"/>
                  </a:lnTo>
                  <a:lnTo>
                    <a:pt x="468" y="10667"/>
                  </a:lnTo>
                  <a:lnTo>
                    <a:pt x="471" y="10667"/>
                  </a:lnTo>
                  <a:lnTo>
                    <a:pt x="471" y="10676"/>
                  </a:lnTo>
                  <a:lnTo>
                    <a:pt x="475" y="10679"/>
                  </a:lnTo>
                  <a:lnTo>
                    <a:pt x="477" y="10684"/>
                  </a:lnTo>
                  <a:lnTo>
                    <a:pt x="484" y="10688"/>
                  </a:lnTo>
                  <a:lnTo>
                    <a:pt x="487" y="10691"/>
                  </a:lnTo>
                  <a:lnTo>
                    <a:pt x="489" y="10691"/>
                  </a:lnTo>
                  <a:lnTo>
                    <a:pt x="489" y="10694"/>
                  </a:lnTo>
                  <a:lnTo>
                    <a:pt x="493" y="10694"/>
                  </a:lnTo>
                  <a:lnTo>
                    <a:pt x="499" y="10700"/>
                  </a:lnTo>
                  <a:lnTo>
                    <a:pt x="503" y="10700"/>
                  </a:lnTo>
                  <a:lnTo>
                    <a:pt x="505" y="10707"/>
                  </a:lnTo>
                  <a:lnTo>
                    <a:pt x="508" y="10707"/>
                  </a:lnTo>
                  <a:lnTo>
                    <a:pt x="508" y="10710"/>
                  </a:lnTo>
                  <a:lnTo>
                    <a:pt x="512" y="10710"/>
                  </a:lnTo>
                  <a:lnTo>
                    <a:pt x="512" y="10712"/>
                  </a:lnTo>
                  <a:lnTo>
                    <a:pt x="521" y="10712"/>
                  </a:lnTo>
                  <a:lnTo>
                    <a:pt x="521" y="10719"/>
                  </a:lnTo>
                  <a:lnTo>
                    <a:pt x="524" y="10719"/>
                  </a:lnTo>
                  <a:lnTo>
                    <a:pt x="540" y="10735"/>
                  </a:lnTo>
                  <a:lnTo>
                    <a:pt x="543" y="10735"/>
                  </a:lnTo>
                  <a:lnTo>
                    <a:pt x="543" y="10750"/>
                  </a:lnTo>
                  <a:lnTo>
                    <a:pt x="545" y="10754"/>
                  </a:lnTo>
                  <a:lnTo>
                    <a:pt x="545" y="10756"/>
                  </a:lnTo>
                  <a:lnTo>
                    <a:pt x="549" y="10756"/>
                  </a:lnTo>
                  <a:lnTo>
                    <a:pt x="559" y="10766"/>
                  </a:lnTo>
                  <a:lnTo>
                    <a:pt x="561" y="10766"/>
                  </a:lnTo>
                  <a:lnTo>
                    <a:pt x="564" y="10768"/>
                  </a:lnTo>
                  <a:lnTo>
                    <a:pt x="564" y="10787"/>
                  </a:lnTo>
                  <a:lnTo>
                    <a:pt x="568" y="10791"/>
                  </a:lnTo>
                  <a:lnTo>
                    <a:pt x="568" y="10796"/>
                  </a:lnTo>
                  <a:lnTo>
                    <a:pt x="564" y="10800"/>
                  </a:lnTo>
                  <a:lnTo>
                    <a:pt x="564" y="10803"/>
                  </a:lnTo>
                  <a:lnTo>
                    <a:pt x="568" y="10805"/>
                  </a:lnTo>
                  <a:lnTo>
                    <a:pt x="568" y="10809"/>
                  </a:lnTo>
                  <a:lnTo>
                    <a:pt x="571" y="10809"/>
                  </a:lnTo>
                  <a:lnTo>
                    <a:pt x="571" y="10828"/>
                  </a:lnTo>
                  <a:lnTo>
                    <a:pt x="573" y="10831"/>
                  </a:lnTo>
                  <a:lnTo>
                    <a:pt x="577" y="10837"/>
                  </a:lnTo>
                  <a:lnTo>
                    <a:pt x="587" y="10847"/>
                  </a:lnTo>
                  <a:lnTo>
                    <a:pt x="587" y="10849"/>
                  </a:lnTo>
                  <a:lnTo>
                    <a:pt x="589" y="10852"/>
                  </a:lnTo>
                  <a:lnTo>
                    <a:pt x="587" y="10859"/>
                  </a:lnTo>
                  <a:lnTo>
                    <a:pt x="587" y="10861"/>
                  </a:lnTo>
                  <a:lnTo>
                    <a:pt x="583" y="10868"/>
                  </a:lnTo>
                  <a:lnTo>
                    <a:pt x="577" y="10875"/>
                  </a:lnTo>
                  <a:lnTo>
                    <a:pt x="571" y="10877"/>
                  </a:lnTo>
                  <a:lnTo>
                    <a:pt x="571" y="10881"/>
                  </a:lnTo>
                  <a:lnTo>
                    <a:pt x="573" y="10887"/>
                  </a:lnTo>
                  <a:lnTo>
                    <a:pt x="573" y="10900"/>
                  </a:lnTo>
                  <a:lnTo>
                    <a:pt x="568" y="10912"/>
                  </a:lnTo>
                  <a:lnTo>
                    <a:pt x="568" y="10919"/>
                  </a:lnTo>
                  <a:lnTo>
                    <a:pt x="571" y="10919"/>
                  </a:lnTo>
                  <a:lnTo>
                    <a:pt x="571" y="10937"/>
                  </a:lnTo>
                  <a:lnTo>
                    <a:pt x="568" y="10943"/>
                  </a:lnTo>
                  <a:lnTo>
                    <a:pt x="564" y="10947"/>
                  </a:lnTo>
                  <a:lnTo>
                    <a:pt x="564" y="10952"/>
                  </a:lnTo>
                  <a:lnTo>
                    <a:pt x="573" y="10961"/>
                  </a:lnTo>
                  <a:lnTo>
                    <a:pt x="580" y="10970"/>
                  </a:lnTo>
                  <a:lnTo>
                    <a:pt x="587" y="10973"/>
                  </a:lnTo>
                  <a:lnTo>
                    <a:pt x="589" y="10977"/>
                  </a:lnTo>
                  <a:lnTo>
                    <a:pt x="599" y="10980"/>
                  </a:lnTo>
                  <a:lnTo>
                    <a:pt x="601" y="10982"/>
                  </a:lnTo>
                  <a:lnTo>
                    <a:pt x="605" y="10982"/>
                  </a:lnTo>
                  <a:lnTo>
                    <a:pt x="611" y="10989"/>
                  </a:lnTo>
                  <a:lnTo>
                    <a:pt x="617" y="10998"/>
                  </a:lnTo>
                  <a:lnTo>
                    <a:pt x="620" y="11001"/>
                  </a:lnTo>
                  <a:lnTo>
                    <a:pt x="620" y="11005"/>
                  </a:lnTo>
                  <a:lnTo>
                    <a:pt x="627" y="11008"/>
                  </a:lnTo>
                  <a:lnTo>
                    <a:pt x="627" y="11014"/>
                  </a:lnTo>
                  <a:lnTo>
                    <a:pt x="633" y="11020"/>
                  </a:lnTo>
                  <a:lnTo>
                    <a:pt x="633" y="11026"/>
                  </a:lnTo>
                  <a:lnTo>
                    <a:pt x="629" y="11026"/>
                  </a:lnTo>
                  <a:lnTo>
                    <a:pt x="629" y="11036"/>
                  </a:lnTo>
                  <a:lnTo>
                    <a:pt x="636" y="11029"/>
                  </a:lnTo>
                  <a:lnTo>
                    <a:pt x="638" y="11029"/>
                  </a:lnTo>
                  <a:lnTo>
                    <a:pt x="648" y="11020"/>
                  </a:lnTo>
                  <a:lnTo>
                    <a:pt x="652" y="11014"/>
                  </a:lnTo>
                  <a:lnTo>
                    <a:pt x="661" y="11005"/>
                  </a:lnTo>
                  <a:lnTo>
                    <a:pt x="670" y="11005"/>
                  </a:lnTo>
                  <a:lnTo>
                    <a:pt x="673" y="11001"/>
                  </a:lnTo>
                  <a:lnTo>
                    <a:pt x="682" y="11001"/>
                  </a:lnTo>
                  <a:lnTo>
                    <a:pt x="689" y="10996"/>
                  </a:lnTo>
                  <a:lnTo>
                    <a:pt x="694" y="10992"/>
                  </a:lnTo>
                  <a:lnTo>
                    <a:pt x="710" y="10992"/>
                  </a:lnTo>
                  <a:lnTo>
                    <a:pt x="717" y="10996"/>
                  </a:lnTo>
                  <a:lnTo>
                    <a:pt x="726" y="10996"/>
                  </a:lnTo>
                  <a:lnTo>
                    <a:pt x="732" y="10989"/>
                  </a:lnTo>
                  <a:lnTo>
                    <a:pt x="741" y="10986"/>
                  </a:lnTo>
                  <a:lnTo>
                    <a:pt x="760" y="10968"/>
                  </a:lnTo>
                  <a:lnTo>
                    <a:pt x="762" y="10968"/>
                  </a:lnTo>
                  <a:lnTo>
                    <a:pt x="772" y="10959"/>
                  </a:lnTo>
                  <a:lnTo>
                    <a:pt x="772" y="10956"/>
                  </a:lnTo>
                  <a:lnTo>
                    <a:pt x="776" y="10949"/>
                  </a:lnTo>
                  <a:lnTo>
                    <a:pt x="776" y="10940"/>
                  </a:lnTo>
                  <a:lnTo>
                    <a:pt x="778" y="10937"/>
                  </a:lnTo>
                  <a:lnTo>
                    <a:pt x="778" y="10928"/>
                  </a:lnTo>
                  <a:lnTo>
                    <a:pt x="781" y="10912"/>
                  </a:lnTo>
                  <a:lnTo>
                    <a:pt x="785" y="10909"/>
                  </a:lnTo>
                  <a:lnTo>
                    <a:pt x="804" y="10903"/>
                  </a:lnTo>
                  <a:lnTo>
                    <a:pt x="809" y="10900"/>
                  </a:lnTo>
                  <a:lnTo>
                    <a:pt x="813" y="10900"/>
                  </a:lnTo>
                  <a:lnTo>
                    <a:pt x="911" y="10843"/>
                  </a:lnTo>
                  <a:lnTo>
                    <a:pt x="915" y="10840"/>
                  </a:lnTo>
                  <a:lnTo>
                    <a:pt x="915" y="10833"/>
                  </a:lnTo>
                  <a:lnTo>
                    <a:pt x="918" y="10831"/>
                  </a:lnTo>
                  <a:lnTo>
                    <a:pt x="918" y="10824"/>
                  </a:lnTo>
                  <a:lnTo>
                    <a:pt x="930" y="10812"/>
                  </a:lnTo>
                  <a:lnTo>
                    <a:pt x="927" y="10805"/>
                  </a:lnTo>
                  <a:lnTo>
                    <a:pt x="927" y="10793"/>
                  </a:lnTo>
                  <a:lnTo>
                    <a:pt x="930" y="10791"/>
                  </a:lnTo>
                  <a:lnTo>
                    <a:pt x="934" y="10791"/>
                  </a:lnTo>
                  <a:lnTo>
                    <a:pt x="939" y="10787"/>
                  </a:lnTo>
                  <a:lnTo>
                    <a:pt x="943" y="10787"/>
                  </a:lnTo>
                  <a:lnTo>
                    <a:pt x="949" y="10784"/>
                  </a:lnTo>
                  <a:lnTo>
                    <a:pt x="965" y="10784"/>
                  </a:lnTo>
                  <a:lnTo>
                    <a:pt x="971" y="10778"/>
                  </a:lnTo>
                  <a:lnTo>
                    <a:pt x="971" y="10775"/>
                  </a:lnTo>
                  <a:lnTo>
                    <a:pt x="974" y="10768"/>
                  </a:lnTo>
                  <a:lnTo>
                    <a:pt x="977" y="10766"/>
                  </a:lnTo>
                  <a:lnTo>
                    <a:pt x="977" y="10754"/>
                  </a:lnTo>
                  <a:lnTo>
                    <a:pt x="974" y="10747"/>
                  </a:lnTo>
                  <a:lnTo>
                    <a:pt x="974" y="10731"/>
                  </a:lnTo>
                  <a:lnTo>
                    <a:pt x="971" y="10726"/>
                  </a:lnTo>
                  <a:lnTo>
                    <a:pt x="971" y="10722"/>
                  </a:lnTo>
                  <a:lnTo>
                    <a:pt x="967" y="10719"/>
                  </a:lnTo>
                  <a:lnTo>
                    <a:pt x="967" y="10716"/>
                  </a:lnTo>
                  <a:lnTo>
                    <a:pt x="971" y="10712"/>
                  </a:lnTo>
                  <a:lnTo>
                    <a:pt x="974" y="10707"/>
                  </a:lnTo>
                  <a:lnTo>
                    <a:pt x="977" y="10707"/>
                  </a:lnTo>
                  <a:lnTo>
                    <a:pt x="990" y="10694"/>
                  </a:lnTo>
                  <a:lnTo>
                    <a:pt x="993" y="10688"/>
                  </a:lnTo>
                  <a:lnTo>
                    <a:pt x="993" y="10684"/>
                  </a:lnTo>
                  <a:lnTo>
                    <a:pt x="999" y="10682"/>
                  </a:lnTo>
                  <a:lnTo>
                    <a:pt x="1002" y="10679"/>
                  </a:lnTo>
                  <a:lnTo>
                    <a:pt x="1005" y="10672"/>
                  </a:lnTo>
                  <a:lnTo>
                    <a:pt x="1011" y="10667"/>
                  </a:lnTo>
                  <a:lnTo>
                    <a:pt x="1018" y="10658"/>
                  </a:lnTo>
                  <a:lnTo>
                    <a:pt x="1023" y="10651"/>
                  </a:lnTo>
                  <a:lnTo>
                    <a:pt x="1030" y="10648"/>
                  </a:lnTo>
                  <a:lnTo>
                    <a:pt x="1032" y="10644"/>
                  </a:lnTo>
                  <a:lnTo>
                    <a:pt x="1032" y="10632"/>
                  </a:lnTo>
                  <a:lnTo>
                    <a:pt x="1035" y="10630"/>
                  </a:lnTo>
                  <a:lnTo>
                    <a:pt x="1039" y="10623"/>
                  </a:lnTo>
                  <a:lnTo>
                    <a:pt x="1039" y="10620"/>
                  </a:lnTo>
                  <a:lnTo>
                    <a:pt x="1035" y="10620"/>
                  </a:lnTo>
                  <a:lnTo>
                    <a:pt x="1048" y="10607"/>
                  </a:lnTo>
                  <a:lnTo>
                    <a:pt x="1051" y="10607"/>
                  </a:lnTo>
                  <a:lnTo>
                    <a:pt x="1051" y="10604"/>
                  </a:lnTo>
                  <a:lnTo>
                    <a:pt x="1054" y="10604"/>
                  </a:lnTo>
                  <a:lnTo>
                    <a:pt x="1054" y="10602"/>
                  </a:lnTo>
                  <a:lnTo>
                    <a:pt x="1058" y="10602"/>
                  </a:lnTo>
                  <a:lnTo>
                    <a:pt x="1060" y="10598"/>
                  </a:lnTo>
                  <a:lnTo>
                    <a:pt x="1070" y="10595"/>
                  </a:lnTo>
                  <a:lnTo>
                    <a:pt x="1072" y="10595"/>
                  </a:lnTo>
                  <a:lnTo>
                    <a:pt x="1072" y="10586"/>
                  </a:lnTo>
                  <a:lnTo>
                    <a:pt x="1079" y="10586"/>
                  </a:lnTo>
                  <a:lnTo>
                    <a:pt x="1082" y="10583"/>
                  </a:lnTo>
                  <a:lnTo>
                    <a:pt x="1082" y="10579"/>
                  </a:lnTo>
                  <a:lnTo>
                    <a:pt x="1086" y="10577"/>
                  </a:lnTo>
                  <a:lnTo>
                    <a:pt x="1088" y="10567"/>
                  </a:lnTo>
                  <a:lnTo>
                    <a:pt x="1098" y="10558"/>
                  </a:lnTo>
                  <a:lnTo>
                    <a:pt x="1095" y="10555"/>
                  </a:lnTo>
                  <a:lnTo>
                    <a:pt x="1095" y="10546"/>
                  </a:lnTo>
                  <a:lnTo>
                    <a:pt x="1091" y="10542"/>
                  </a:lnTo>
                  <a:lnTo>
                    <a:pt x="1091" y="10523"/>
                  </a:lnTo>
                  <a:lnTo>
                    <a:pt x="1100" y="10514"/>
                  </a:lnTo>
                  <a:lnTo>
                    <a:pt x="1100" y="10509"/>
                  </a:lnTo>
                  <a:lnTo>
                    <a:pt x="1104" y="10502"/>
                  </a:lnTo>
                  <a:lnTo>
                    <a:pt x="1104" y="10499"/>
                  </a:lnTo>
                  <a:lnTo>
                    <a:pt x="1110" y="10495"/>
                  </a:lnTo>
                  <a:lnTo>
                    <a:pt x="1114" y="10495"/>
                  </a:lnTo>
                  <a:lnTo>
                    <a:pt x="1116" y="10493"/>
                  </a:lnTo>
                  <a:lnTo>
                    <a:pt x="1116" y="10490"/>
                  </a:lnTo>
                  <a:lnTo>
                    <a:pt x="1123" y="10481"/>
                  </a:lnTo>
                  <a:lnTo>
                    <a:pt x="1126" y="10474"/>
                  </a:lnTo>
                  <a:lnTo>
                    <a:pt x="1126" y="10471"/>
                  </a:lnTo>
                  <a:lnTo>
                    <a:pt x="1132" y="10465"/>
                  </a:lnTo>
                  <a:lnTo>
                    <a:pt x="1135" y="10458"/>
                  </a:lnTo>
                  <a:lnTo>
                    <a:pt x="1135" y="10455"/>
                  </a:lnTo>
                  <a:lnTo>
                    <a:pt x="1139" y="10453"/>
                  </a:lnTo>
                  <a:lnTo>
                    <a:pt x="1148" y="10453"/>
                  </a:lnTo>
                  <a:lnTo>
                    <a:pt x="1148" y="10449"/>
                  </a:lnTo>
                  <a:lnTo>
                    <a:pt x="1151" y="10446"/>
                  </a:lnTo>
                  <a:lnTo>
                    <a:pt x="1151" y="10439"/>
                  </a:lnTo>
                  <a:lnTo>
                    <a:pt x="1158" y="10439"/>
                  </a:lnTo>
                  <a:lnTo>
                    <a:pt x="1160" y="10443"/>
                  </a:lnTo>
                  <a:lnTo>
                    <a:pt x="1163" y="10443"/>
                  </a:lnTo>
                  <a:lnTo>
                    <a:pt x="1170" y="10437"/>
                  </a:lnTo>
                  <a:lnTo>
                    <a:pt x="1179" y="10437"/>
                  </a:lnTo>
                  <a:lnTo>
                    <a:pt x="1179" y="10434"/>
                  </a:lnTo>
                  <a:lnTo>
                    <a:pt x="1191" y="10421"/>
                  </a:lnTo>
                  <a:lnTo>
                    <a:pt x="1191" y="10412"/>
                  </a:lnTo>
                  <a:lnTo>
                    <a:pt x="1188" y="10409"/>
                  </a:lnTo>
                  <a:lnTo>
                    <a:pt x="1188" y="10397"/>
                  </a:lnTo>
                  <a:lnTo>
                    <a:pt x="1195" y="10390"/>
                  </a:lnTo>
                  <a:lnTo>
                    <a:pt x="1195" y="10388"/>
                  </a:lnTo>
                  <a:lnTo>
                    <a:pt x="1197" y="10378"/>
                  </a:lnTo>
                  <a:lnTo>
                    <a:pt x="1197" y="10376"/>
                  </a:lnTo>
                  <a:lnTo>
                    <a:pt x="1191" y="10376"/>
                  </a:lnTo>
                  <a:lnTo>
                    <a:pt x="1186" y="10369"/>
                  </a:lnTo>
                  <a:lnTo>
                    <a:pt x="1179" y="10369"/>
                  </a:lnTo>
                  <a:lnTo>
                    <a:pt x="1176" y="10366"/>
                  </a:lnTo>
                  <a:lnTo>
                    <a:pt x="1176" y="10362"/>
                  </a:lnTo>
                  <a:lnTo>
                    <a:pt x="1172" y="10360"/>
                  </a:lnTo>
                  <a:lnTo>
                    <a:pt x="1170" y="10360"/>
                  </a:lnTo>
                  <a:lnTo>
                    <a:pt x="1167" y="10357"/>
                  </a:lnTo>
                  <a:lnTo>
                    <a:pt x="1160" y="10357"/>
                  </a:lnTo>
                  <a:lnTo>
                    <a:pt x="1160" y="10353"/>
                  </a:lnTo>
                  <a:lnTo>
                    <a:pt x="1154" y="10350"/>
                  </a:lnTo>
                  <a:lnTo>
                    <a:pt x="1151" y="10348"/>
                  </a:lnTo>
                  <a:lnTo>
                    <a:pt x="1151" y="10329"/>
                  </a:lnTo>
                  <a:lnTo>
                    <a:pt x="1148" y="10325"/>
                  </a:lnTo>
                  <a:lnTo>
                    <a:pt x="1142" y="10316"/>
                  </a:lnTo>
                  <a:lnTo>
                    <a:pt x="1142" y="10301"/>
                  </a:lnTo>
                  <a:lnTo>
                    <a:pt x="1144" y="10297"/>
                  </a:lnTo>
                  <a:lnTo>
                    <a:pt x="1144" y="10294"/>
                  </a:lnTo>
                  <a:lnTo>
                    <a:pt x="1142" y="10288"/>
                  </a:lnTo>
                  <a:lnTo>
                    <a:pt x="1135" y="10282"/>
                  </a:lnTo>
                  <a:lnTo>
                    <a:pt x="1132" y="10282"/>
                  </a:lnTo>
                  <a:lnTo>
                    <a:pt x="1119" y="10266"/>
                  </a:lnTo>
                  <a:lnTo>
                    <a:pt x="1123" y="10264"/>
                  </a:lnTo>
                  <a:lnTo>
                    <a:pt x="1123" y="10260"/>
                  </a:lnTo>
                  <a:lnTo>
                    <a:pt x="1130" y="10250"/>
                  </a:lnTo>
                  <a:lnTo>
                    <a:pt x="1130" y="10245"/>
                  </a:lnTo>
                  <a:lnTo>
                    <a:pt x="1132" y="10241"/>
                  </a:lnTo>
                  <a:lnTo>
                    <a:pt x="1135" y="10232"/>
                  </a:lnTo>
                  <a:lnTo>
                    <a:pt x="1139" y="10232"/>
                  </a:lnTo>
                  <a:lnTo>
                    <a:pt x="1144" y="10229"/>
                  </a:lnTo>
                  <a:lnTo>
                    <a:pt x="1148" y="10229"/>
                  </a:lnTo>
                  <a:lnTo>
                    <a:pt x="1151" y="10227"/>
                  </a:lnTo>
                  <a:lnTo>
                    <a:pt x="1154" y="10227"/>
                  </a:lnTo>
                  <a:lnTo>
                    <a:pt x="1158" y="10220"/>
                  </a:lnTo>
                  <a:lnTo>
                    <a:pt x="1158" y="10217"/>
                  </a:lnTo>
                  <a:lnTo>
                    <a:pt x="1167" y="10208"/>
                  </a:lnTo>
                  <a:lnTo>
                    <a:pt x="1167" y="10192"/>
                  </a:lnTo>
                  <a:lnTo>
                    <a:pt x="1163" y="10192"/>
                  </a:lnTo>
                  <a:lnTo>
                    <a:pt x="1160" y="10189"/>
                  </a:lnTo>
                  <a:lnTo>
                    <a:pt x="1158" y="10189"/>
                  </a:lnTo>
                  <a:lnTo>
                    <a:pt x="1142" y="10173"/>
                  </a:lnTo>
                  <a:lnTo>
                    <a:pt x="1132" y="10173"/>
                  </a:lnTo>
                  <a:lnTo>
                    <a:pt x="1126" y="10167"/>
                  </a:lnTo>
                  <a:lnTo>
                    <a:pt x="1124" y="10167"/>
                  </a:lnTo>
                  <a:lnTo>
                    <a:pt x="1123" y="10164"/>
                  </a:lnTo>
                  <a:lnTo>
                    <a:pt x="1123" y="10157"/>
                  </a:lnTo>
                  <a:lnTo>
                    <a:pt x="1130" y="10148"/>
                  </a:lnTo>
                  <a:lnTo>
                    <a:pt x="1130" y="10136"/>
                  </a:lnTo>
                  <a:lnTo>
                    <a:pt x="1126" y="10133"/>
                  </a:lnTo>
                  <a:lnTo>
                    <a:pt x="1126" y="10129"/>
                  </a:lnTo>
                  <a:lnTo>
                    <a:pt x="1130" y="10127"/>
                  </a:lnTo>
                  <a:lnTo>
                    <a:pt x="1135" y="10124"/>
                  </a:lnTo>
                  <a:lnTo>
                    <a:pt x="1139" y="10120"/>
                  </a:lnTo>
                  <a:lnTo>
                    <a:pt x="1142" y="10117"/>
                  </a:lnTo>
                  <a:lnTo>
                    <a:pt x="1144" y="10117"/>
                  </a:lnTo>
                  <a:lnTo>
                    <a:pt x="1148" y="10113"/>
                  </a:lnTo>
                  <a:lnTo>
                    <a:pt x="1154" y="10113"/>
                  </a:lnTo>
                  <a:lnTo>
                    <a:pt x="1163" y="10117"/>
                  </a:lnTo>
                  <a:lnTo>
                    <a:pt x="1170" y="10117"/>
                  </a:lnTo>
                  <a:lnTo>
                    <a:pt x="1172" y="10119"/>
                  </a:lnTo>
                  <a:lnTo>
                    <a:pt x="1176" y="10119"/>
                  </a:lnTo>
                  <a:lnTo>
                    <a:pt x="1182" y="10113"/>
                  </a:lnTo>
                  <a:lnTo>
                    <a:pt x="1188" y="10117"/>
                  </a:lnTo>
                  <a:lnTo>
                    <a:pt x="1191" y="10119"/>
                  </a:lnTo>
                  <a:lnTo>
                    <a:pt x="1195" y="10124"/>
                  </a:lnTo>
                  <a:lnTo>
                    <a:pt x="1200" y="10129"/>
                  </a:lnTo>
                  <a:lnTo>
                    <a:pt x="1204" y="10129"/>
                  </a:lnTo>
                  <a:lnTo>
                    <a:pt x="1216" y="10133"/>
                  </a:lnTo>
                  <a:lnTo>
                    <a:pt x="1223" y="10133"/>
                  </a:lnTo>
                  <a:lnTo>
                    <a:pt x="1225" y="10136"/>
                  </a:lnTo>
                  <a:lnTo>
                    <a:pt x="1237" y="10143"/>
                  </a:lnTo>
                  <a:lnTo>
                    <a:pt x="1263" y="10143"/>
                  </a:lnTo>
                  <a:lnTo>
                    <a:pt x="1265" y="10145"/>
                  </a:lnTo>
                  <a:lnTo>
                    <a:pt x="1272" y="10148"/>
                  </a:lnTo>
                  <a:lnTo>
                    <a:pt x="1279" y="10148"/>
                  </a:lnTo>
                  <a:lnTo>
                    <a:pt x="1281" y="10145"/>
                  </a:lnTo>
                  <a:lnTo>
                    <a:pt x="1293" y="10145"/>
                  </a:lnTo>
                  <a:lnTo>
                    <a:pt x="1297" y="10143"/>
                  </a:lnTo>
                  <a:lnTo>
                    <a:pt x="1303" y="10143"/>
                  </a:lnTo>
                  <a:lnTo>
                    <a:pt x="1303" y="10139"/>
                  </a:lnTo>
                  <a:lnTo>
                    <a:pt x="1312" y="10139"/>
                  </a:lnTo>
                  <a:lnTo>
                    <a:pt x="1316" y="10136"/>
                  </a:lnTo>
                  <a:lnTo>
                    <a:pt x="1316" y="10133"/>
                  </a:lnTo>
                  <a:lnTo>
                    <a:pt x="1319" y="10124"/>
                  </a:lnTo>
                  <a:lnTo>
                    <a:pt x="1321" y="10120"/>
                  </a:lnTo>
                  <a:lnTo>
                    <a:pt x="1356" y="10108"/>
                  </a:lnTo>
                  <a:lnTo>
                    <a:pt x="1359" y="10108"/>
                  </a:lnTo>
                  <a:lnTo>
                    <a:pt x="1359" y="10104"/>
                  </a:lnTo>
                  <a:lnTo>
                    <a:pt x="1361" y="10104"/>
                  </a:lnTo>
                  <a:lnTo>
                    <a:pt x="1361" y="10101"/>
                  </a:lnTo>
                  <a:lnTo>
                    <a:pt x="1389" y="10101"/>
                  </a:lnTo>
                  <a:lnTo>
                    <a:pt x="1389" y="10099"/>
                  </a:lnTo>
                  <a:lnTo>
                    <a:pt x="1393" y="10099"/>
                  </a:lnTo>
                  <a:lnTo>
                    <a:pt x="1398" y="10092"/>
                  </a:lnTo>
                  <a:lnTo>
                    <a:pt x="1402" y="10092"/>
                  </a:lnTo>
                  <a:lnTo>
                    <a:pt x="1405" y="10089"/>
                  </a:lnTo>
                  <a:lnTo>
                    <a:pt x="1414" y="10089"/>
                  </a:lnTo>
                  <a:lnTo>
                    <a:pt x="1421" y="10095"/>
                  </a:lnTo>
                  <a:lnTo>
                    <a:pt x="1424" y="10095"/>
                  </a:lnTo>
                  <a:lnTo>
                    <a:pt x="1426" y="10099"/>
                  </a:lnTo>
                  <a:lnTo>
                    <a:pt x="1436" y="10099"/>
                  </a:lnTo>
                  <a:lnTo>
                    <a:pt x="1449" y="10111"/>
                  </a:lnTo>
                  <a:lnTo>
                    <a:pt x="1458" y="10117"/>
                  </a:lnTo>
                  <a:lnTo>
                    <a:pt x="1464" y="10119"/>
                  </a:lnTo>
                  <a:lnTo>
                    <a:pt x="1468" y="10120"/>
                  </a:lnTo>
                  <a:lnTo>
                    <a:pt x="1477" y="10120"/>
                  </a:lnTo>
                  <a:lnTo>
                    <a:pt x="1480" y="10124"/>
                  </a:lnTo>
                  <a:lnTo>
                    <a:pt x="1486" y="10127"/>
                  </a:lnTo>
                  <a:lnTo>
                    <a:pt x="1496" y="10127"/>
                  </a:lnTo>
                  <a:lnTo>
                    <a:pt x="1501" y="10124"/>
                  </a:lnTo>
                  <a:lnTo>
                    <a:pt x="1510" y="10127"/>
                  </a:lnTo>
                  <a:lnTo>
                    <a:pt x="1520" y="10127"/>
                  </a:lnTo>
                  <a:lnTo>
                    <a:pt x="1533" y="10129"/>
                  </a:lnTo>
                  <a:lnTo>
                    <a:pt x="1548" y="10129"/>
                  </a:lnTo>
                  <a:lnTo>
                    <a:pt x="1557" y="10139"/>
                  </a:lnTo>
                  <a:lnTo>
                    <a:pt x="1566" y="10157"/>
                  </a:lnTo>
                  <a:lnTo>
                    <a:pt x="1570" y="10167"/>
                  </a:lnTo>
                  <a:lnTo>
                    <a:pt x="1570" y="10173"/>
                  </a:lnTo>
                  <a:lnTo>
                    <a:pt x="1573" y="10176"/>
                  </a:lnTo>
                  <a:lnTo>
                    <a:pt x="1573" y="10180"/>
                  </a:lnTo>
                  <a:lnTo>
                    <a:pt x="1575" y="10180"/>
                  </a:lnTo>
                  <a:lnTo>
                    <a:pt x="1589" y="10185"/>
                  </a:lnTo>
                  <a:lnTo>
                    <a:pt x="1594" y="10192"/>
                  </a:lnTo>
                  <a:lnTo>
                    <a:pt x="1607" y="10192"/>
                  </a:lnTo>
                  <a:lnTo>
                    <a:pt x="1613" y="10195"/>
                  </a:lnTo>
                  <a:lnTo>
                    <a:pt x="1615" y="10199"/>
                  </a:lnTo>
                  <a:lnTo>
                    <a:pt x="1619" y="10199"/>
                  </a:lnTo>
                  <a:lnTo>
                    <a:pt x="1622" y="10192"/>
                  </a:lnTo>
                  <a:lnTo>
                    <a:pt x="1622" y="10189"/>
                  </a:lnTo>
                  <a:lnTo>
                    <a:pt x="1629" y="10183"/>
                  </a:lnTo>
                  <a:lnTo>
                    <a:pt x="1634" y="10183"/>
                  </a:lnTo>
                  <a:lnTo>
                    <a:pt x="1641" y="10176"/>
                  </a:lnTo>
                  <a:lnTo>
                    <a:pt x="1641" y="10173"/>
                  </a:lnTo>
                  <a:lnTo>
                    <a:pt x="1643" y="10171"/>
                  </a:lnTo>
                  <a:lnTo>
                    <a:pt x="1643" y="10164"/>
                  </a:lnTo>
                  <a:lnTo>
                    <a:pt x="1647" y="10161"/>
                  </a:lnTo>
                  <a:lnTo>
                    <a:pt x="1647" y="10157"/>
                  </a:lnTo>
                  <a:lnTo>
                    <a:pt x="1650" y="10155"/>
                  </a:lnTo>
                  <a:lnTo>
                    <a:pt x="1650" y="10143"/>
                  </a:lnTo>
                  <a:lnTo>
                    <a:pt x="1653" y="10143"/>
                  </a:lnTo>
                  <a:lnTo>
                    <a:pt x="1657" y="10145"/>
                  </a:lnTo>
                  <a:lnTo>
                    <a:pt x="1659" y="10145"/>
                  </a:lnTo>
                  <a:lnTo>
                    <a:pt x="1662" y="10148"/>
                  </a:lnTo>
                  <a:lnTo>
                    <a:pt x="1669" y="10152"/>
                  </a:lnTo>
                  <a:lnTo>
                    <a:pt x="1675" y="10152"/>
                  </a:lnTo>
                  <a:lnTo>
                    <a:pt x="1678" y="10155"/>
                  </a:lnTo>
                  <a:lnTo>
                    <a:pt x="1687" y="10157"/>
                  </a:lnTo>
                  <a:lnTo>
                    <a:pt x="1690" y="10155"/>
                  </a:lnTo>
                  <a:lnTo>
                    <a:pt x="1694" y="10155"/>
                  </a:lnTo>
                  <a:lnTo>
                    <a:pt x="1694" y="10152"/>
                  </a:lnTo>
                  <a:lnTo>
                    <a:pt x="1697" y="10152"/>
                  </a:lnTo>
                  <a:lnTo>
                    <a:pt x="1699" y="10155"/>
                  </a:lnTo>
                  <a:lnTo>
                    <a:pt x="1703" y="10155"/>
                  </a:lnTo>
                  <a:lnTo>
                    <a:pt x="1709" y="10157"/>
                  </a:lnTo>
                  <a:lnTo>
                    <a:pt x="1713" y="10157"/>
                  </a:lnTo>
                  <a:lnTo>
                    <a:pt x="1725" y="10155"/>
                  </a:lnTo>
                  <a:lnTo>
                    <a:pt x="1727" y="10155"/>
                  </a:lnTo>
                  <a:lnTo>
                    <a:pt x="1737" y="10148"/>
                  </a:lnTo>
                  <a:lnTo>
                    <a:pt x="1743" y="10148"/>
                  </a:lnTo>
                  <a:lnTo>
                    <a:pt x="1746" y="10145"/>
                  </a:lnTo>
                  <a:lnTo>
                    <a:pt x="1750" y="10145"/>
                  </a:lnTo>
                  <a:lnTo>
                    <a:pt x="1755" y="10143"/>
                  </a:lnTo>
                  <a:lnTo>
                    <a:pt x="1762" y="10143"/>
                  </a:lnTo>
                  <a:lnTo>
                    <a:pt x="1762" y="10145"/>
                  </a:lnTo>
                  <a:lnTo>
                    <a:pt x="1764" y="10145"/>
                  </a:lnTo>
                  <a:lnTo>
                    <a:pt x="1771" y="10152"/>
                  </a:lnTo>
                  <a:lnTo>
                    <a:pt x="1774" y="10157"/>
                  </a:lnTo>
                  <a:lnTo>
                    <a:pt x="1778" y="10161"/>
                  </a:lnTo>
                  <a:lnTo>
                    <a:pt x="1790" y="10161"/>
                  </a:lnTo>
                  <a:lnTo>
                    <a:pt x="1790" y="10164"/>
                  </a:lnTo>
                  <a:lnTo>
                    <a:pt x="1799" y="10164"/>
                  </a:lnTo>
                  <a:lnTo>
                    <a:pt x="1802" y="10167"/>
                  </a:lnTo>
                  <a:lnTo>
                    <a:pt x="1806" y="10167"/>
                  </a:lnTo>
                  <a:lnTo>
                    <a:pt x="1808" y="10173"/>
                  </a:lnTo>
                  <a:lnTo>
                    <a:pt x="1811" y="10173"/>
                  </a:lnTo>
                  <a:lnTo>
                    <a:pt x="1815" y="10176"/>
                  </a:lnTo>
                  <a:lnTo>
                    <a:pt x="1818" y="10176"/>
                  </a:lnTo>
                  <a:lnTo>
                    <a:pt x="1820" y="10180"/>
                  </a:lnTo>
                  <a:lnTo>
                    <a:pt x="1843" y="10180"/>
                  </a:lnTo>
                  <a:lnTo>
                    <a:pt x="1855" y="10185"/>
                  </a:lnTo>
                  <a:lnTo>
                    <a:pt x="1858" y="10183"/>
                  </a:lnTo>
                  <a:lnTo>
                    <a:pt x="1867" y="10183"/>
                  </a:lnTo>
                  <a:lnTo>
                    <a:pt x="1874" y="10185"/>
                  </a:lnTo>
                  <a:lnTo>
                    <a:pt x="1874" y="10189"/>
                  </a:lnTo>
                  <a:lnTo>
                    <a:pt x="1874" y="10192"/>
                  </a:lnTo>
                  <a:lnTo>
                    <a:pt x="1880" y="10195"/>
                  </a:lnTo>
                  <a:lnTo>
                    <a:pt x="1880" y="10208"/>
                  </a:lnTo>
                  <a:lnTo>
                    <a:pt x="1883" y="10217"/>
                  </a:lnTo>
                  <a:lnTo>
                    <a:pt x="1883" y="10223"/>
                  </a:lnTo>
                  <a:lnTo>
                    <a:pt x="1880" y="10227"/>
                  </a:lnTo>
                  <a:lnTo>
                    <a:pt x="1880" y="10229"/>
                  </a:lnTo>
                  <a:lnTo>
                    <a:pt x="1878" y="10232"/>
                  </a:lnTo>
                  <a:lnTo>
                    <a:pt x="1874" y="10238"/>
                  </a:lnTo>
                  <a:lnTo>
                    <a:pt x="1874" y="10241"/>
                  </a:lnTo>
                  <a:lnTo>
                    <a:pt x="1880" y="10248"/>
                  </a:lnTo>
                  <a:lnTo>
                    <a:pt x="1880" y="10254"/>
                  </a:lnTo>
                  <a:lnTo>
                    <a:pt x="1883" y="10254"/>
                  </a:lnTo>
                  <a:lnTo>
                    <a:pt x="1887" y="10257"/>
                  </a:lnTo>
                  <a:lnTo>
                    <a:pt x="1890" y="10257"/>
                  </a:lnTo>
                  <a:lnTo>
                    <a:pt x="1896" y="10260"/>
                  </a:lnTo>
                  <a:lnTo>
                    <a:pt x="1899" y="10264"/>
                  </a:lnTo>
                  <a:lnTo>
                    <a:pt x="1902" y="10264"/>
                  </a:lnTo>
                  <a:lnTo>
                    <a:pt x="1904" y="10266"/>
                  </a:lnTo>
                  <a:lnTo>
                    <a:pt x="1908" y="10266"/>
                  </a:lnTo>
                  <a:lnTo>
                    <a:pt x="1911" y="10269"/>
                  </a:lnTo>
                  <a:lnTo>
                    <a:pt x="1918" y="10269"/>
                  </a:lnTo>
                  <a:lnTo>
                    <a:pt x="1918" y="10266"/>
                  </a:lnTo>
                  <a:lnTo>
                    <a:pt x="1920" y="10266"/>
                  </a:lnTo>
                  <a:lnTo>
                    <a:pt x="1930" y="10257"/>
                  </a:lnTo>
                  <a:lnTo>
                    <a:pt x="1942" y="10257"/>
                  </a:lnTo>
                  <a:lnTo>
                    <a:pt x="1948" y="10260"/>
                  </a:lnTo>
                  <a:lnTo>
                    <a:pt x="1951" y="10260"/>
                  </a:lnTo>
                  <a:lnTo>
                    <a:pt x="1957" y="10264"/>
                  </a:lnTo>
                  <a:lnTo>
                    <a:pt x="1957" y="10266"/>
                  </a:lnTo>
                  <a:lnTo>
                    <a:pt x="1960" y="10273"/>
                  </a:lnTo>
                  <a:lnTo>
                    <a:pt x="1960" y="10282"/>
                  </a:lnTo>
                  <a:lnTo>
                    <a:pt x="1964" y="10285"/>
                  </a:lnTo>
                  <a:lnTo>
                    <a:pt x="1964" y="10294"/>
                  </a:lnTo>
                  <a:lnTo>
                    <a:pt x="1967" y="10297"/>
                  </a:lnTo>
                  <a:lnTo>
                    <a:pt x="1964" y="10297"/>
                  </a:lnTo>
                  <a:lnTo>
                    <a:pt x="1967" y="10304"/>
                  </a:lnTo>
                  <a:lnTo>
                    <a:pt x="1964" y="10306"/>
                  </a:lnTo>
                  <a:lnTo>
                    <a:pt x="1964" y="10329"/>
                  </a:lnTo>
                  <a:lnTo>
                    <a:pt x="1960" y="10332"/>
                  </a:lnTo>
                  <a:lnTo>
                    <a:pt x="1960" y="10344"/>
                  </a:lnTo>
                  <a:lnTo>
                    <a:pt x="1957" y="10348"/>
                  </a:lnTo>
                  <a:lnTo>
                    <a:pt x="1955" y="10348"/>
                  </a:lnTo>
                  <a:lnTo>
                    <a:pt x="1955" y="10350"/>
                  </a:lnTo>
                  <a:lnTo>
                    <a:pt x="1948" y="10357"/>
                  </a:lnTo>
                  <a:lnTo>
                    <a:pt x="1948" y="10360"/>
                  </a:lnTo>
                  <a:lnTo>
                    <a:pt x="1945" y="10362"/>
                  </a:lnTo>
                  <a:lnTo>
                    <a:pt x="1945" y="10366"/>
                  </a:lnTo>
                  <a:lnTo>
                    <a:pt x="1942" y="10366"/>
                  </a:lnTo>
                  <a:lnTo>
                    <a:pt x="1942" y="10369"/>
                  </a:lnTo>
                  <a:lnTo>
                    <a:pt x="1939" y="10369"/>
                  </a:lnTo>
                  <a:lnTo>
                    <a:pt x="1932" y="10376"/>
                  </a:lnTo>
                  <a:lnTo>
                    <a:pt x="1932" y="10381"/>
                  </a:lnTo>
                  <a:lnTo>
                    <a:pt x="1930" y="10388"/>
                  </a:lnTo>
                  <a:lnTo>
                    <a:pt x="1927" y="10390"/>
                  </a:lnTo>
                  <a:lnTo>
                    <a:pt x="1927" y="10397"/>
                  </a:lnTo>
                  <a:lnTo>
                    <a:pt x="1923" y="10400"/>
                  </a:lnTo>
                  <a:lnTo>
                    <a:pt x="1923" y="10402"/>
                  </a:lnTo>
                  <a:lnTo>
                    <a:pt x="1918" y="10402"/>
                  </a:lnTo>
                  <a:lnTo>
                    <a:pt x="1914" y="10409"/>
                  </a:lnTo>
                  <a:lnTo>
                    <a:pt x="1911" y="10412"/>
                  </a:lnTo>
                  <a:lnTo>
                    <a:pt x="1908" y="10418"/>
                  </a:lnTo>
                  <a:lnTo>
                    <a:pt x="1908" y="10427"/>
                  </a:lnTo>
                  <a:lnTo>
                    <a:pt x="1904" y="10434"/>
                  </a:lnTo>
                  <a:lnTo>
                    <a:pt x="1904" y="10437"/>
                  </a:lnTo>
                  <a:lnTo>
                    <a:pt x="1902" y="10439"/>
                  </a:lnTo>
                  <a:lnTo>
                    <a:pt x="1899" y="10446"/>
                  </a:lnTo>
                  <a:lnTo>
                    <a:pt x="1896" y="10449"/>
                  </a:lnTo>
                  <a:lnTo>
                    <a:pt x="1890" y="10453"/>
                  </a:lnTo>
                  <a:lnTo>
                    <a:pt x="1887" y="10453"/>
                  </a:lnTo>
                  <a:lnTo>
                    <a:pt x="1887" y="10455"/>
                  </a:lnTo>
                  <a:lnTo>
                    <a:pt x="1878" y="10453"/>
                  </a:lnTo>
                  <a:lnTo>
                    <a:pt x="1871" y="10453"/>
                  </a:lnTo>
                  <a:lnTo>
                    <a:pt x="1871" y="10455"/>
                  </a:lnTo>
                  <a:lnTo>
                    <a:pt x="1874" y="10455"/>
                  </a:lnTo>
                  <a:lnTo>
                    <a:pt x="1874" y="10458"/>
                  </a:lnTo>
                  <a:lnTo>
                    <a:pt x="1874" y="10465"/>
                  </a:lnTo>
                  <a:lnTo>
                    <a:pt x="1874" y="10467"/>
                  </a:lnTo>
                  <a:lnTo>
                    <a:pt x="1880" y="10474"/>
                  </a:lnTo>
                  <a:lnTo>
                    <a:pt x="1878" y="10477"/>
                  </a:lnTo>
                  <a:lnTo>
                    <a:pt x="1878" y="10490"/>
                  </a:lnTo>
                  <a:lnTo>
                    <a:pt x="1880" y="10495"/>
                  </a:lnTo>
                  <a:lnTo>
                    <a:pt x="1880" y="10499"/>
                  </a:lnTo>
                  <a:lnTo>
                    <a:pt x="1878" y="10502"/>
                  </a:lnTo>
                  <a:lnTo>
                    <a:pt x="1880" y="10502"/>
                  </a:lnTo>
                  <a:lnTo>
                    <a:pt x="1880" y="10505"/>
                  </a:lnTo>
                  <a:lnTo>
                    <a:pt x="1887" y="10509"/>
                  </a:lnTo>
                  <a:lnTo>
                    <a:pt x="1896" y="10518"/>
                  </a:lnTo>
                  <a:lnTo>
                    <a:pt x="1896" y="10521"/>
                  </a:lnTo>
                  <a:lnTo>
                    <a:pt x="1899" y="10527"/>
                  </a:lnTo>
                  <a:lnTo>
                    <a:pt x="1899" y="10533"/>
                  </a:lnTo>
                  <a:lnTo>
                    <a:pt x="1902" y="10539"/>
                  </a:lnTo>
                  <a:lnTo>
                    <a:pt x="1902" y="10542"/>
                  </a:lnTo>
                  <a:lnTo>
                    <a:pt x="1896" y="10549"/>
                  </a:lnTo>
                  <a:lnTo>
                    <a:pt x="1896" y="10551"/>
                  </a:lnTo>
                  <a:lnTo>
                    <a:pt x="1899" y="10555"/>
                  </a:lnTo>
                  <a:lnTo>
                    <a:pt x="1899" y="10561"/>
                  </a:lnTo>
                  <a:lnTo>
                    <a:pt x="1902" y="10565"/>
                  </a:lnTo>
                  <a:lnTo>
                    <a:pt x="1902" y="10567"/>
                  </a:lnTo>
                  <a:lnTo>
                    <a:pt x="1899" y="10567"/>
                  </a:lnTo>
                  <a:lnTo>
                    <a:pt x="1896" y="10570"/>
                  </a:lnTo>
                  <a:lnTo>
                    <a:pt x="1896" y="10574"/>
                  </a:lnTo>
                  <a:lnTo>
                    <a:pt x="1892" y="10574"/>
                  </a:lnTo>
                  <a:lnTo>
                    <a:pt x="1892" y="10577"/>
                  </a:lnTo>
                  <a:lnTo>
                    <a:pt x="1890" y="10577"/>
                  </a:lnTo>
                  <a:lnTo>
                    <a:pt x="1890" y="10579"/>
                  </a:lnTo>
                  <a:lnTo>
                    <a:pt x="1883" y="10586"/>
                  </a:lnTo>
                  <a:lnTo>
                    <a:pt x="1880" y="10586"/>
                  </a:lnTo>
                  <a:lnTo>
                    <a:pt x="1878" y="10589"/>
                  </a:lnTo>
                  <a:lnTo>
                    <a:pt x="1874" y="10589"/>
                  </a:lnTo>
                  <a:lnTo>
                    <a:pt x="1874" y="10593"/>
                  </a:lnTo>
                  <a:lnTo>
                    <a:pt x="1874" y="10595"/>
                  </a:lnTo>
                  <a:lnTo>
                    <a:pt x="1871" y="10602"/>
                  </a:lnTo>
                  <a:lnTo>
                    <a:pt x="1867" y="10604"/>
                  </a:lnTo>
                  <a:lnTo>
                    <a:pt x="1864" y="10604"/>
                  </a:lnTo>
                  <a:lnTo>
                    <a:pt x="1864" y="10607"/>
                  </a:lnTo>
                  <a:lnTo>
                    <a:pt x="1858" y="10614"/>
                  </a:lnTo>
                  <a:lnTo>
                    <a:pt x="1855" y="10620"/>
                  </a:lnTo>
                  <a:lnTo>
                    <a:pt x="1855" y="10630"/>
                  </a:lnTo>
                  <a:lnTo>
                    <a:pt x="1848" y="10630"/>
                  </a:lnTo>
                  <a:lnTo>
                    <a:pt x="1846" y="10632"/>
                  </a:lnTo>
                  <a:lnTo>
                    <a:pt x="1846" y="10635"/>
                  </a:lnTo>
                  <a:lnTo>
                    <a:pt x="1824" y="10658"/>
                  </a:lnTo>
                  <a:lnTo>
                    <a:pt x="1824" y="10663"/>
                  </a:lnTo>
                  <a:lnTo>
                    <a:pt x="1820" y="10667"/>
                  </a:lnTo>
                  <a:lnTo>
                    <a:pt x="1824" y="10667"/>
                  </a:lnTo>
                  <a:lnTo>
                    <a:pt x="1827" y="10670"/>
                  </a:lnTo>
                  <a:lnTo>
                    <a:pt x="1834" y="10672"/>
                  </a:lnTo>
                  <a:lnTo>
                    <a:pt x="1839" y="10672"/>
                  </a:lnTo>
                  <a:lnTo>
                    <a:pt x="1846" y="10679"/>
                  </a:lnTo>
                  <a:lnTo>
                    <a:pt x="1846" y="10684"/>
                  </a:lnTo>
                  <a:lnTo>
                    <a:pt x="1848" y="10688"/>
                  </a:lnTo>
                  <a:lnTo>
                    <a:pt x="1852" y="10688"/>
                  </a:lnTo>
                  <a:lnTo>
                    <a:pt x="1855" y="10684"/>
                  </a:lnTo>
                  <a:lnTo>
                    <a:pt x="1862" y="10684"/>
                  </a:lnTo>
                  <a:lnTo>
                    <a:pt x="1867" y="10691"/>
                  </a:lnTo>
                  <a:lnTo>
                    <a:pt x="1867" y="10694"/>
                  </a:lnTo>
                  <a:lnTo>
                    <a:pt x="1874" y="10700"/>
                  </a:lnTo>
                  <a:lnTo>
                    <a:pt x="1874" y="10700"/>
                  </a:lnTo>
                  <a:lnTo>
                    <a:pt x="1880" y="10707"/>
                  </a:lnTo>
                  <a:lnTo>
                    <a:pt x="1880" y="10710"/>
                  </a:lnTo>
                  <a:lnTo>
                    <a:pt x="1883" y="10712"/>
                  </a:lnTo>
                  <a:lnTo>
                    <a:pt x="1899" y="10712"/>
                  </a:lnTo>
                  <a:lnTo>
                    <a:pt x="1899" y="10710"/>
                  </a:lnTo>
                  <a:lnTo>
                    <a:pt x="1911" y="10710"/>
                  </a:lnTo>
                  <a:lnTo>
                    <a:pt x="1914" y="10712"/>
                  </a:lnTo>
                  <a:lnTo>
                    <a:pt x="1918" y="10719"/>
                  </a:lnTo>
                  <a:lnTo>
                    <a:pt x="1918" y="10722"/>
                  </a:lnTo>
                  <a:lnTo>
                    <a:pt x="1920" y="10722"/>
                  </a:lnTo>
                  <a:lnTo>
                    <a:pt x="1923" y="10726"/>
                  </a:lnTo>
                  <a:lnTo>
                    <a:pt x="1927" y="10726"/>
                  </a:lnTo>
                  <a:lnTo>
                    <a:pt x="1930" y="10728"/>
                  </a:lnTo>
                  <a:lnTo>
                    <a:pt x="1932" y="10728"/>
                  </a:lnTo>
                  <a:lnTo>
                    <a:pt x="1936" y="10726"/>
                  </a:lnTo>
                  <a:lnTo>
                    <a:pt x="1945" y="10726"/>
                  </a:lnTo>
                  <a:lnTo>
                    <a:pt x="1951" y="10728"/>
                  </a:lnTo>
                  <a:lnTo>
                    <a:pt x="1957" y="10735"/>
                  </a:lnTo>
                  <a:lnTo>
                    <a:pt x="1957" y="10738"/>
                  </a:lnTo>
                  <a:lnTo>
                    <a:pt x="1955" y="10738"/>
                  </a:lnTo>
                  <a:lnTo>
                    <a:pt x="1955" y="10740"/>
                  </a:lnTo>
                  <a:lnTo>
                    <a:pt x="1951" y="10740"/>
                  </a:lnTo>
                  <a:lnTo>
                    <a:pt x="1951" y="10744"/>
                  </a:lnTo>
                  <a:lnTo>
                    <a:pt x="1964" y="10756"/>
                  </a:lnTo>
                  <a:lnTo>
                    <a:pt x="1967" y="10763"/>
                  </a:lnTo>
                  <a:lnTo>
                    <a:pt x="1969" y="10763"/>
                  </a:lnTo>
                  <a:lnTo>
                    <a:pt x="1969" y="10775"/>
                  </a:lnTo>
                  <a:lnTo>
                    <a:pt x="1973" y="10778"/>
                  </a:lnTo>
                  <a:lnTo>
                    <a:pt x="1979" y="10778"/>
                  </a:lnTo>
                  <a:lnTo>
                    <a:pt x="1983" y="10782"/>
                  </a:lnTo>
                  <a:lnTo>
                    <a:pt x="2013" y="10782"/>
                  </a:lnTo>
                  <a:lnTo>
                    <a:pt x="2016" y="10778"/>
                  </a:lnTo>
                  <a:lnTo>
                    <a:pt x="2016" y="10775"/>
                  </a:lnTo>
                  <a:lnTo>
                    <a:pt x="2020" y="10775"/>
                  </a:lnTo>
                  <a:lnTo>
                    <a:pt x="2025" y="10768"/>
                  </a:lnTo>
                  <a:lnTo>
                    <a:pt x="2032" y="10772"/>
                  </a:lnTo>
                  <a:lnTo>
                    <a:pt x="2041" y="10772"/>
                  </a:lnTo>
                  <a:lnTo>
                    <a:pt x="2044" y="10775"/>
                  </a:lnTo>
                  <a:lnTo>
                    <a:pt x="2051" y="10778"/>
                  </a:lnTo>
                  <a:lnTo>
                    <a:pt x="2053" y="10782"/>
                  </a:lnTo>
                  <a:lnTo>
                    <a:pt x="2057" y="10782"/>
                  </a:lnTo>
                  <a:lnTo>
                    <a:pt x="2060" y="10784"/>
                  </a:lnTo>
                  <a:lnTo>
                    <a:pt x="2060" y="10803"/>
                  </a:lnTo>
                  <a:lnTo>
                    <a:pt x="2057" y="10805"/>
                  </a:lnTo>
                  <a:lnTo>
                    <a:pt x="2057" y="10815"/>
                  </a:lnTo>
                  <a:lnTo>
                    <a:pt x="2060" y="10819"/>
                  </a:lnTo>
                  <a:lnTo>
                    <a:pt x="2060" y="10831"/>
                  </a:lnTo>
                  <a:lnTo>
                    <a:pt x="2069" y="10831"/>
                  </a:lnTo>
                  <a:lnTo>
                    <a:pt x="2076" y="10828"/>
                  </a:lnTo>
                  <a:lnTo>
                    <a:pt x="2079" y="10828"/>
                  </a:lnTo>
                  <a:lnTo>
                    <a:pt x="2081" y="10824"/>
                  </a:lnTo>
                  <a:lnTo>
                    <a:pt x="2088" y="10824"/>
                  </a:lnTo>
                  <a:lnTo>
                    <a:pt x="2091" y="10819"/>
                  </a:lnTo>
                  <a:lnTo>
                    <a:pt x="2095" y="10815"/>
                  </a:lnTo>
                  <a:lnTo>
                    <a:pt x="2097" y="10815"/>
                  </a:lnTo>
                  <a:lnTo>
                    <a:pt x="2100" y="10812"/>
                  </a:lnTo>
                  <a:lnTo>
                    <a:pt x="2100" y="10809"/>
                  </a:lnTo>
                  <a:lnTo>
                    <a:pt x="2107" y="10809"/>
                  </a:lnTo>
                  <a:lnTo>
                    <a:pt x="2109" y="10805"/>
                  </a:lnTo>
                  <a:lnTo>
                    <a:pt x="2116" y="10805"/>
                  </a:lnTo>
                  <a:lnTo>
                    <a:pt x="2119" y="10803"/>
                  </a:lnTo>
                  <a:lnTo>
                    <a:pt x="2132" y="10803"/>
                  </a:lnTo>
                  <a:lnTo>
                    <a:pt x="2134" y="10805"/>
                  </a:lnTo>
                  <a:lnTo>
                    <a:pt x="2141" y="10805"/>
                  </a:lnTo>
                  <a:lnTo>
                    <a:pt x="2150" y="10796"/>
                  </a:lnTo>
                  <a:lnTo>
                    <a:pt x="2153" y="10796"/>
                  </a:lnTo>
                  <a:lnTo>
                    <a:pt x="2153" y="10793"/>
                  </a:lnTo>
                  <a:lnTo>
                    <a:pt x="2156" y="10793"/>
                  </a:lnTo>
                  <a:lnTo>
                    <a:pt x="2156" y="10787"/>
                  </a:lnTo>
                  <a:lnTo>
                    <a:pt x="2160" y="10782"/>
                  </a:lnTo>
                  <a:lnTo>
                    <a:pt x="2160" y="10778"/>
                  </a:lnTo>
                  <a:lnTo>
                    <a:pt x="2162" y="10775"/>
                  </a:lnTo>
                  <a:lnTo>
                    <a:pt x="2169" y="10775"/>
                  </a:lnTo>
                  <a:lnTo>
                    <a:pt x="2169" y="10772"/>
                  </a:lnTo>
                  <a:lnTo>
                    <a:pt x="2172" y="10772"/>
                  </a:lnTo>
                  <a:lnTo>
                    <a:pt x="2174" y="10768"/>
                  </a:lnTo>
                  <a:lnTo>
                    <a:pt x="2174" y="10766"/>
                  </a:lnTo>
                  <a:lnTo>
                    <a:pt x="2178" y="10763"/>
                  </a:lnTo>
                  <a:lnTo>
                    <a:pt x="2174" y="10759"/>
                  </a:lnTo>
                  <a:lnTo>
                    <a:pt x="2174" y="10756"/>
                  </a:lnTo>
                  <a:lnTo>
                    <a:pt x="2172" y="10754"/>
                  </a:lnTo>
                  <a:lnTo>
                    <a:pt x="2169" y="10754"/>
                  </a:lnTo>
                  <a:lnTo>
                    <a:pt x="2169" y="10747"/>
                  </a:lnTo>
                  <a:lnTo>
                    <a:pt x="2165" y="10744"/>
                  </a:lnTo>
                  <a:lnTo>
                    <a:pt x="2169" y="10740"/>
                  </a:lnTo>
                  <a:lnTo>
                    <a:pt x="2169" y="10738"/>
                  </a:lnTo>
                  <a:lnTo>
                    <a:pt x="2165" y="10738"/>
                  </a:lnTo>
                  <a:lnTo>
                    <a:pt x="2165" y="10722"/>
                  </a:lnTo>
                  <a:lnTo>
                    <a:pt x="2169" y="10722"/>
                  </a:lnTo>
                  <a:lnTo>
                    <a:pt x="2165" y="10719"/>
                  </a:lnTo>
                  <a:lnTo>
                    <a:pt x="2172" y="10719"/>
                  </a:lnTo>
                  <a:lnTo>
                    <a:pt x="2172" y="10712"/>
                  </a:lnTo>
                  <a:lnTo>
                    <a:pt x="2174" y="10710"/>
                  </a:lnTo>
                  <a:lnTo>
                    <a:pt x="2174" y="10703"/>
                  </a:lnTo>
                  <a:lnTo>
                    <a:pt x="2188" y="10691"/>
                  </a:lnTo>
                  <a:lnTo>
                    <a:pt x="2188" y="10688"/>
                  </a:lnTo>
                  <a:lnTo>
                    <a:pt x="2190" y="10684"/>
                  </a:lnTo>
                  <a:lnTo>
                    <a:pt x="2190" y="10676"/>
                  </a:lnTo>
                  <a:lnTo>
                    <a:pt x="2193" y="10672"/>
                  </a:lnTo>
                  <a:lnTo>
                    <a:pt x="2193" y="10670"/>
                  </a:lnTo>
                  <a:lnTo>
                    <a:pt x="2196" y="10670"/>
                  </a:lnTo>
                  <a:lnTo>
                    <a:pt x="2196" y="10660"/>
                  </a:lnTo>
                  <a:lnTo>
                    <a:pt x="2200" y="10660"/>
                  </a:lnTo>
                  <a:lnTo>
                    <a:pt x="2200" y="10658"/>
                  </a:lnTo>
                  <a:lnTo>
                    <a:pt x="2202" y="10658"/>
                  </a:lnTo>
                  <a:lnTo>
                    <a:pt x="2202" y="10651"/>
                  </a:lnTo>
                  <a:lnTo>
                    <a:pt x="2205" y="10651"/>
                  </a:lnTo>
                  <a:lnTo>
                    <a:pt x="2205" y="10644"/>
                  </a:lnTo>
                  <a:lnTo>
                    <a:pt x="2209" y="10642"/>
                  </a:lnTo>
                  <a:lnTo>
                    <a:pt x="2212" y="10642"/>
                  </a:lnTo>
                  <a:lnTo>
                    <a:pt x="2214" y="10635"/>
                  </a:lnTo>
                  <a:lnTo>
                    <a:pt x="2218" y="10635"/>
                  </a:lnTo>
                  <a:lnTo>
                    <a:pt x="2218" y="10632"/>
                  </a:lnTo>
                  <a:lnTo>
                    <a:pt x="2221" y="10632"/>
                  </a:lnTo>
                  <a:lnTo>
                    <a:pt x="2221" y="10630"/>
                  </a:lnTo>
                  <a:lnTo>
                    <a:pt x="2224" y="10630"/>
                  </a:lnTo>
                  <a:lnTo>
                    <a:pt x="2224" y="10626"/>
                  </a:lnTo>
                  <a:lnTo>
                    <a:pt x="2228" y="10623"/>
                  </a:lnTo>
                  <a:lnTo>
                    <a:pt x="2228" y="10616"/>
                  </a:lnTo>
                  <a:lnTo>
                    <a:pt x="2230" y="10616"/>
                  </a:lnTo>
                  <a:lnTo>
                    <a:pt x="2233" y="10614"/>
                  </a:lnTo>
                  <a:lnTo>
                    <a:pt x="2237" y="10616"/>
                  </a:lnTo>
                  <a:lnTo>
                    <a:pt x="2237" y="10614"/>
                  </a:lnTo>
                  <a:lnTo>
                    <a:pt x="2240" y="10614"/>
                  </a:lnTo>
                  <a:lnTo>
                    <a:pt x="2240" y="10611"/>
                  </a:lnTo>
                  <a:lnTo>
                    <a:pt x="2242" y="10607"/>
                  </a:lnTo>
                  <a:lnTo>
                    <a:pt x="2252" y="10607"/>
                  </a:lnTo>
                  <a:lnTo>
                    <a:pt x="2252" y="10604"/>
                  </a:lnTo>
                  <a:lnTo>
                    <a:pt x="2258" y="10604"/>
                  </a:lnTo>
                  <a:lnTo>
                    <a:pt x="2258" y="10593"/>
                  </a:lnTo>
                  <a:lnTo>
                    <a:pt x="2265" y="10589"/>
                  </a:lnTo>
                  <a:lnTo>
                    <a:pt x="2265" y="10579"/>
                  </a:lnTo>
                  <a:lnTo>
                    <a:pt x="2270" y="10579"/>
                  </a:lnTo>
                  <a:lnTo>
                    <a:pt x="2270" y="10577"/>
                  </a:lnTo>
                  <a:lnTo>
                    <a:pt x="2277" y="10577"/>
                  </a:lnTo>
                  <a:lnTo>
                    <a:pt x="2280" y="10574"/>
                  </a:lnTo>
                  <a:lnTo>
                    <a:pt x="2280" y="10570"/>
                  </a:lnTo>
                  <a:lnTo>
                    <a:pt x="2284" y="10570"/>
                  </a:lnTo>
                  <a:lnTo>
                    <a:pt x="2286" y="10567"/>
                  </a:lnTo>
                  <a:lnTo>
                    <a:pt x="2286" y="10565"/>
                  </a:lnTo>
                  <a:lnTo>
                    <a:pt x="2293" y="10565"/>
                  </a:lnTo>
                  <a:lnTo>
                    <a:pt x="2293" y="10561"/>
                  </a:lnTo>
                  <a:lnTo>
                    <a:pt x="2296" y="10558"/>
                  </a:lnTo>
                  <a:lnTo>
                    <a:pt x="2298" y="10561"/>
                  </a:lnTo>
                  <a:lnTo>
                    <a:pt x="2302" y="10561"/>
                  </a:lnTo>
                  <a:lnTo>
                    <a:pt x="2308" y="10565"/>
                  </a:lnTo>
                  <a:lnTo>
                    <a:pt x="2312" y="10561"/>
                  </a:lnTo>
                  <a:lnTo>
                    <a:pt x="2317" y="10561"/>
                  </a:lnTo>
                  <a:lnTo>
                    <a:pt x="2321" y="10558"/>
                  </a:lnTo>
                  <a:lnTo>
                    <a:pt x="2333" y="10558"/>
                  </a:lnTo>
                  <a:lnTo>
                    <a:pt x="2333" y="10555"/>
                  </a:lnTo>
                  <a:lnTo>
                    <a:pt x="2335" y="10551"/>
                  </a:lnTo>
                  <a:lnTo>
                    <a:pt x="2335" y="10549"/>
                  </a:lnTo>
                  <a:lnTo>
                    <a:pt x="2342" y="10546"/>
                  </a:lnTo>
                  <a:lnTo>
                    <a:pt x="2345" y="10542"/>
                  </a:lnTo>
                  <a:lnTo>
                    <a:pt x="2349" y="10542"/>
                  </a:lnTo>
                  <a:lnTo>
                    <a:pt x="2351" y="10539"/>
                  </a:lnTo>
                  <a:lnTo>
                    <a:pt x="2354" y="10533"/>
                  </a:lnTo>
                  <a:lnTo>
                    <a:pt x="2361" y="10523"/>
                  </a:lnTo>
                  <a:lnTo>
                    <a:pt x="2363" y="10523"/>
                  </a:lnTo>
                  <a:lnTo>
                    <a:pt x="2370" y="10521"/>
                  </a:lnTo>
                  <a:lnTo>
                    <a:pt x="2370" y="10518"/>
                  </a:lnTo>
                  <a:lnTo>
                    <a:pt x="2377" y="10518"/>
                  </a:lnTo>
                  <a:lnTo>
                    <a:pt x="2379" y="10521"/>
                  </a:lnTo>
                  <a:lnTo>
                    <a:pt x="2382" y="10521"/>
                  </a:lnTo>
                  <a:lnTo>
                    <a:pt x="2386" y="10523"/>
                  </a:lnTo>
                  <a:lnTo>
                    <a:pt x="2386" y="10527"/>
                  </a:lnTo>
                  <a:lnTo>
                    <a:pt x="2389" y="10527"/>
                  </a:lnTo>
                  <a:lnTo>
                    <a:pt x="2391" y="10530"/>
                  </a:lnTo>
                  <a:lnTo>
                    <a:pt x="2395" y="10530"/>
                  </a:lnTo>
                  <a:lnTo>
                    <a:pt x="2401" y="10527"/>
                  </a:lnTo>
                  <a:lnTo>
                    <a:pt x="2414" y="10527"/>
                  </a:lnTo>
                  <a:lnTo>
                    <a:pt x="2417" y="10530"/>
                  </a:lnTo>
                  <a:lnTo>
                    <a:pt x="2417" y="10533"/>
                  </a:lnTo>
                  <a:lnTo>
                    <a:pt x="2423" y="10533"/>
                  </a:lnTo>
                  <a:lnTo>
                    <a:pt x="2426" y="10530"/>
                  </a:lnTo>
                  <a:lnTo>
                    <a:pt x="2429" y="10530"/>
                  </a:lnTo>
                  <a:lnTo>
                    <a:pt x="2433" y="10527"/>
                  </a:lnTo>
                  <a:lnTo>
                    <a:pt x="2445" y="10527"/>
                  </a:lnTo>
                  <a:lnTo>
                    <a:pt x="2445" y="10521"/>
                  </a:lnTo>
                  <a:lnTo>
                    <a:pt x="2447" y="10521"/>
                  </a:lnTo>
                  <a:lnTo>
                    <a:pt x="2451" y="10518"/>
                  </a:lnTo>
                  <a:lnTo>
                    <a:pt x="2461" y="10518"/>
                  </a:lnTo>
                  <a:lnTo>
                    <a:pt x="2470" y="10527"/>
                  </a:lnTo>
                  <a:lnTo>
                    <a:pt x="2485" y="10527"/>
                  </a:lnTo>
                  <a:lnTo>
                    <a:pt x="2489" y="10530"/>
                  </a:lnTo>
                  <a:lnTo>
                    <a:pt x="2491" y="10530"/>
                  </a:lnTo>
                  <a:lnTo>
                    <a:pt x="2491" y="10533"/>
                  </a:lnTo>
                  <a:lnTo>
                    <a:pt x="2494" y="10533"/>
                  </a:lnTo>
                  <a:lnTo>
                    <a:pt x="2497" y="10537"/>
                  </a:lnTo>
                  <a:lnTo>
                    <a:pt x="2503" y="10539"/>
                  </a:lnTo>
                  <a:lnTo>
                    <a:pt x="2503" y="10537"/>
                  </a:lnTo>
                  <a:lnTo>
                    <a:pt x="2510" y="10533"/>
                  </a:lnTo>
                  <a:lnTo>
                    <a:pt x="2512" y="10530"/>
                  </a:lnTo>
                  <a:lnTo>
                    <a:pt x="2515" y="10530"/>
                  </a:lnTo>
                  <a:lnTo>
                    <a:pt x="2522" y="10527"/>
                  </a:lnTo>
                  <a:lnTo>
                    <a:pt x="2528" y="10527"/>
                  </a:lnTo>
                  <a:lnTo>
                    <a:pt x="2531" y="10523"/>
                  </a:lnTo>
                  <a:lnTo>
                    <a:pt x="2534" y="10523"/>
                  </a:lnTo>
                  <a:lnTo>
                    <a:pt x="2538" y="10527"/>
                  </a:lnTo>
                  <a:lnTo>
                    <a:pt x="2538" y="10530"/>
                  </a:lnTo>
                  <a:lnTo>
                    <a:pt x="2540" y="10530"/>
                  </a:lnTo>
                  <a:lnTo>
                    <a:pt x="2540" y="10533"/>
                  </a:lnTo>
                  <a:lnTo>
                    <a:pt x="2547" y="10539"/>
                  </a:lnTo>
                  <a:lnTo>
                    <a:pt x="2547" y="10542"/>
                  </a:lnTo>
                  <a:lnTo>
                    <a:pt x="2550" y="10542"/>
                  </a:lnTo>
                  <a:lnTo>
                    <a:pt x="2562" y="10546"/>
                  </a:lnTo>
                  <a:lnTo>
                    <a:pt x="2566" y="10549"/>
                  </a:lnTo>
                  <a:lnTo>
                    <a:pt x="2575" y="10549"/>
                  </a:lnTo>
                  <a:lnTo>
                    <a:pt x="2578" y="10551"/>
                  </a:lnTo>
                  <a:lnTo>
                    <a:pt x="2590" y="10551"/>
                  </a:lnTo>
                  <a:lnTo>
                    <a:pt x="2594" y="10555"/>
                  </a:lnTo>
                  <a:lnTo>
                    <a:pt x="2624" y="10555"/>
                  </a:lnTo>
                  <a:lnTo>
                    <a:pt x="2624" y="10551"/>
                  </a:lnTo>
                  <a:lnTo>
                    <a:pt x="2638" y="10551"/>
                  </a:lnTo>
                  <a:lnTo>
                    <a:pt x="2640" y="10549"/>
                  </a:lnTo>
                  <a:lnTo>
                    <a:pt x="2640" y="10546"/>
                  </a:lnTo>
                  <a:lnTo>
                    <a:pt x="2643" y="10542"/>
                  </a:lnTo>
                  <a:lnTo>
                    <a:pt x="2650" y="10539"/>
                  </a:lnTo>
                  <a:lnTo>
                    <a:pt x="2652" y="10537"/>
                  </a:lnTo>
                  <a:lnTo>
                    <a:pt x="2662" y="10537"/>
                  </a:lnTo>
                  <a:lnTo>
                    <a:pt x="2666" y="10539"/>
                  </a:lnTo>
                  <a:lnTo>
                    <a:pt x="2668" y="10537"/>
                  </a:lnTo>
                  <a:lnTo>
                    <a:pt x="2671" y="10537"/>
                  </a:lnTo>
                  <a:lnTo>
                    <a:pt x="2671" y="10533"/>
                  </a:lnTo>
                  <a:lnTo>
                    <a:pt x="2675" y="10533"/>
                  </a:lnTo>
                  <a:lnTo>
                    <a:pt x="2678" y="10530"/>
                  </a:lnTo>
                  <a:lnTo>
                    <a:pt x="2678" y="10523"/>
                  </a:lnTo>
                  <a:lnTo>
                    <a:pt x="2675" y="10521"/>
                  </a:lnTo>
                  <a:lnTo>
                    <a:pt x="2678" y="10518"/>
                  </a:lnTo>
                  <a:lnTo>
                    <a:pt x="2678" y="10511"/>
                  </a:lnTo>
                  <a:lnTo>
                    <a:pt x="2680" y="10509"/>
                  </a:lnTo>
                  <a:lnTo>
                    <a:pt x="2684" y="10509"/>
                  </a:lnTo>
                  <a:lnTo>
                    <a:pt x="2687" y="10511"/>
                  </a:lnTo>
                  <a:lnTo>
                    <a:pt x="2705" y="10511"/>
                  </a:lnTo>
                  <a:lnTo>
                    <a:pt x="2708" y="10505"/>
                  </a:lnTo>
                  <a:lnTo>
                    <a:pt x="2712" y="10505"/>
                  </a:lnTo>
                  <a:lnTo>
                    <a:pt x="2715" y="10502"/>
                  </a:lnTo>
                  <a:lnTo>
                    <a:pt x="2731" y="10502"/>
                  </a:lnTo>
                  <a:lnTo>
                    <a:pt x="2736" y="10505"/>
                  </a:lnTo>
                  <a:lnTo>
                    <a:pt x="2740" y="10505"/>
                  </a:lnTo>
                  <a:lnTo>
                    <a:pt x="2745" y="10499"/>
                  </a:lnTo>
                  <a:lnTo>
                    <a:pt x="2745" y="10495"/>
                  </a:lnTo>
                  <a:lnTo>
                    <a:pt x="2764" y="10495"/>
                  </a:lnTo>
                  <a:lnTo>
                    <a:pt x="2768" y="10499"/>
                  </a:lnTo>
                  <a:lnTo>
                    <a:pt x="2773" y="10493"/>
                  </a:lnTo>
                  <a:lnTo>
                    <a:pt x="2777" y="10493"/>
                  </a:lnTo>
                  <a:lnTo>
                    <a:pt x="2780" y="10490"/>
                  </a:lnTo>
                  <a:lnTo>
                    <a:pt x="2789" y="10490"/>
                  </a:lnTo>
                  <a:lnTo>
                    <a:pt x="2799" y="10483"/>
                  </a:lnTo>
                  <a:lnTo>
                    <a:pt x="2801" y="10481"/>
                  </a:lnTo>
                  <a:lnTo>
                    <a:pt x="2801" y="10477"/>
                  </a:lnTo>
                  <a:lnTo>
                    <a:pt x="2811" y="10474"/>
                  </a:lnTo>
                  <a:lnTo>
                    <a:pt x="2820" y="10465"/>
                  </a:lnTo>
                  <a:lnTo>
                    <a:pt x="2820" y="10462"/>
                  </a:lnTo>
                  <a:lnTo>
                    <a:pt x="2823" y="10458"/>
                  </a:lnTo>
                  <a:lnTo>
                    <a:pt x="2823" y="10439"/>
                  </a:lnTo>
                  <a:lnTo>
                    <a:pt x="2829" y="10430"/>
                  </a:lnTo>
                  <a:lnTo>
                    <a:pt x="2841" y="10418"/>
                  </a:lnTo>
                  <a:lnTo>
                    <a:pt x="2841" y="10415"/>
                  </a:lnTo>
                  <a:lnTo>
                    <a:pt x="2845" y="10412"/>
                  </a:lnTo>
                  <a:lnTo>
                    <a:pt x="2848" y="10406"/>
                  </a:lnTo>
                  <a:lnTo>
                    <a:pt x="2857" y="10397"/>
                  </a:lnTo>
                  <a:lnTo>
                    <a:pt x="2860" y="10390"/>
                  </a:lnTo>
                  <a:lnTo>
                    <a:pt x="2860" y="10397"/>
                  </a:lnTo>
                  <a:lnTo>
                    <a:pt x="2857" y="10402"/>
                  </a:lnTo>
                  <a:lnTo>
                    <a:pt x="2857" y="10406"/>
                  </a:lnTo>
                  <a:lnTo>
                    <a:pt x="2864" y="10412"/>
                  </a:lnTo>
                  <a:lnTo>
                    <a:pt x="2869" y="10415"/>
                  </a:lnTo>
                  <a:lnTo>
                    <a:pt x="2873" y="10415"/>
                  </a:lnTo>
                  <a:lnTo>
                    <a:pt x="2876" y="10418"/>
                  </a:lnTo>
                  <a:lnTo>
                    <a:pt x="2882" y="10418"/>
                  </a:lnTo>
                  <a:lnTo>
                    <a:pt x="2888" y="10421"/>
                  </a:lnTo>
                  <a:lnTo>
                    <a:pt x="2897" y="10421"/>
                  </a:lnTo>
                  <a:lnTo>
                    <a:pt x="2906" y="10425"/>
                  </a:lnTo>
                  <a:lnTo>
                    <a:pt x="2910" y="10427"/>
                  </a:lnTo>
                  <a:lnTo>
                    <a:pt x="2916" y="10427"/>
                  </a:lnTo>
                  <a:lnTo>
                    <a:pt x="2920" y="10425"/>
                  </a:lnTo>
                  <a:lnTo>
                    <a:pt x="2922" y="10425"/>
                  </a:lnTo>
                  <a:lnTo>
                    <a:pt x="2922" y="10427"/>
                  </a:lnTo>
                  <a:lnTo>
                    <a:pt x="2925" y="10427"/>
                  </a:lnTo>
                  <a:lnTo>
                    <a:pt x="2929" y="10430"/>
                  </a:lnTo>
                  <a:lnTo>
                    <a:pt x="2932" y="10427"/>
                  </a:lnTo>
                  <a:lnTo>
                    <a:pt x="2934" y="10430"/>
                  </a:lnTo>
                  <a:lnTo>
                    <a:pt x="2938" y="10430"/>
                  </a:lnTo>
                  <a:lnTo>
                    <a:pt x="2944" y="10434"/>
                  </a:lnTo>
                  <a:lnTo>
                    <a:pt x="2966" y="10434"/>
                  </a:lnTo>
                  <a:lnTo>
                    <a:pt x="3000" y="10434"/>
                  </a:lnTo>
                  <a:lnTo>
                    <a:pt x="3004" y="10430"/>
                  </a:lnTo>
                  <a:lnTo>
                    <a:pt x="3009" y="10430"/>
                  </a:lnTo>
                  <a:lnTo>
                    <a:pt x="3013" y="10427"/>
                  </a:lnTo>
                  <a:lnTo>
                    <a:pt x="3028" y="10427"/>
                  </a:lnTo>
                  <a:lnTo>
                    <a:pt x="3034" y="10425"/>
                  </a:lnTo>
                  <a:lnTo>
                    <a:pt x="3037" y="10425"/>
                  </a:lnTo>
                  <a:lnTo>
                    <a:pt x="3037" y="10421"/>
                  </a:lnTo>
                  <a:lnTo>
                    <a:pt x="3044" y="10415"/>
                  </a:lnTo>
                  <a:lnTo>
                    <a:pt x="3044" y="10412"/>
                  </a:lnTo>
                  <a:lnTo>
                    <a:pt x="3050" y="10409"/>
                  </a:lnTo>
                  <a:lnTo>
                    <a:pt x="3053" y="10406"/>
                  </a:lnTo>
                  <a:lnTo>
                    <a:pt x="3053" y="10402"/>
                  </a:lnTo>
                  <a:lnTo>
                    <a:pt x="3056" y="10400"/>
                  </a:lnTo>
                  <a:lnTo>
                    <a:pt x="3056" y="10397"/>
                  </a:lnTo>
                  <a:lnTo>
                    <a:pt x="3065" y="10397"/>
                  </a:lnTo>
                  <a:lnTo>
                    <a:pt x="3071" y="10402"/>
                  </a:lnTo>
                  <a:lnTo>
                    <a:pt x="3074" y="10402"/>
                  </a:lnTo>
                  <a:lnTo>
                    <a:pt x="3077" y="10406"/>
                  </a:lnTo>
                  <a:lnTo>
                    <a:pt x="3077" y="10415"/>
                  </a:lnTo>
                  <a:lnTo>
                    <a:pt x="3081" y="10421"/>
                  </a:lnTo>
                  <a:lnTo>
                    <a:pt x="3081" y="10437"/>
                  </a:lnTo>
                  <a:lnTo>
                    <a:pt x="3086" y="10437"/>
                  </a:lnTo>
                  <a:lnTo>
                    <a:pt x="3093" y="10439"/>
                  </a:lnTo>
                  <a:lnTo>
                    <a:pt x="3095" y="10439"/>
                  </a:lnTo>
                  <a:lnTo>
                    <a:pt x="3099" y="10446"/>
                  </a:lnTo>
                  <a:lnTo>
                    <a:pt x="3114" y="10446"/>
                  </a:lnTo>
                  <a:lnTo>
                    <a:pt x="3118" y="10449"/>
                  </a:lnTo>
                  <a:lnTo>
                    <a:pt x="3121" y="10449"/>
                  </a:lnTo>
                  <a:lnTo>
                    <a:pt x="3123" y="10453"/>
                  </a:lnTo>
                  <a:lnTo>
                    <a:pt x="3127" y="10453"/>
                  </a:lnTo>
                  <a:lnTo>
                    <a:pt x="3130" y="10455"/>
                  </a:lnTo>
                  <a:lnTo>
                    <a:pt x="3130" y="10465"/>
                  </a:lnTo>
                  <a:lnTo>
                    <a:pt x="3133" y="10467"/>
                  </a:lnTo>
                  <a:lnTo>
                    <a:pt x="3133" y="10471"/>
                  </a:lnTo>
                  <a:lnTo>
                    <a:pt x="3149" y="10486"/>
                  </a:lnTo>
                  <a:lnTo>
                    <a:pt x="3149" y="10499"/>
                  </a:lnTo>
                  <a:lnTo>
                    <a:pt x="3146" y="10505"/>
                  </a:lnTo>
                  <a:lnTo>
                    <a:pt x="3146" y="10521"/>
                  </a:lnTo>
                  <a:lnTo>
                    <a:pt x="3142" y="10523"/>
                  </a:lnTo>
                  <a:lnTo>
                    <a:pt x="3142" y="10558"/>
                  </a:lnTo>
                  <a:lnTo>
                    <a:pt x="3146" y="10561"/>
                  </a:lnTo>
                  <a:lnTo>
                    <a:pt x="3146" y="10565"/>
                  </a:lnTo>
                  <a:lnTo>
                    <a:pt x="3149" y="10567"/>
                  </a:lnTo>
                  <a:lnTo>
                    <a:pt x="3161" y="10574"/>
                  </a:lnTo>
                  <a:lnTo>
                    <a:pt x="3165" y="10577"/>
                  </a:lnTo>
                  <a:lnTo>
                    <a:pt x="3165" y="10574"/>
                  </a:lnTo>
                  <a:lnTo>
                    <a:pt x="3167" y="10574"/>
                  </a:lnTo>
                  <a:lnTo>
                    <a:pt x="3167" y="10570"/>
                  </a:lnTo>
                  <a:lnTo>
                    <a:pt x="3170" y="10570"/>
                  </a:lnTo>
                  <a:lnTo>
                    <a:pt x="3174" y="10567"/>
                  </a:lnTo>
                  <a:lnTo>
                    <a:pt x="3183" y="10567"/>
                  </a:lnTo>
                  <a:lnTo>
                    <a:pt x="3186" y="10565"/>
                  </a:lnTo>
                  <a:lnTo>
                    <a:pt x="3189" y="10565"/>
                  </a:lnTo>
                  <a:lnTo>
                    <a:pt x="3193" y="10561"/>
                  </a:lnTo>
                  <a:lnTo>
                    <a:pt x="3195" y="10561"/>
                  </a:lnTo>
                  <a:lnTo>
                    <a:pt x="3202" y="10555"/>
                  </a:lnTo>
                  <a:lnTo>
                    <a:pt x="3207" y="10555"/>
                  </a:lnTo>
                  <a:lnTo>
                    <a:pt x="3214" y="10551"/>
                  </a:lnTo>
                  <a:lnTo>
                    <a:pt x="3217" y="10549"/>
                  </a:lnTo>
                  <a:lnTo>
                    <a:pt x="3223" y="10549"/>
                  </a:lnTo>
                  <a:lnTo>
                    <a:pt x="3230" y="10542"/>
                  </a:lnTo>
                  <a:lnTo>
                    <a:pt x="3230" y="10539"/>
                  </a:lnTo>
                  <a:lnTo>
                    <a:pt x="3233" y="10539"/>
                  </a:lnTo>
                  <a:lnTo>
                    <a:pt x="3233" y="10537"/>
                  </a:lnTo>
                  <a:lnTo>
                    <a:pt x="3235" y="10533"/>
                  </a:lnTo>
                  <a:lnTo>
                    <a:pt x="3235" y="10523"/>
                  </a:lnTo>
                  <a:lnTo>
                    <a:pt x="3233" y="10521"/>
                  </a:lnTo>
                  <a:lnTo>
                    <a:pt x="3233" y="10511"/>
                  </a:lnTo>
                  <a:lnTo>
                    <a:pt x="3235" y="10505"/>
                  </a:lnTo>
                  <a:lnTo>
                    <a:pt x="3239" y="10505"/>
                  </a:lnTo>
                  <a:lnTo>
                    <a:pt x="3239" y="10502"/>
                  </a:lnTo>
                  <a:lnTo>
                    <a:pt x="3242" y="10502"/>
                  </a:lnTo>
                  <a:lnTo>
                    <a:pt x="3242" y="10505"/>
                  </a:lnTo>
                  <a:lnTo>
                    <a:pt x="3249" y="10511"/>
                  </a:lnTo>
                  <a:lnTo>
                    <a:pt x="3249" y="10495"/>
                  </a:lnTo>
                  <a:lnTo>
                    <a:pt x="3251" y="10493"/>
                  </a:lnTo>
                  <a:lnTo>
                    <a:pt x="3258" y="10493"/>
                  </a:lnTo>
                  <a:lnTo>
                    <a:pt x="3267" y="10490"/>
                  </a:lnTo>
                  <a:lnTo>
                    <a:pt x="3267" y="10486"/>
                  </a:lnTo>
                  <a:lnTo>
                    <a:pt x="3270" y="10483"/>
                  </a:lnTo>
                  <a:lnTo>
                    <a:pt x="3270" y="10465"/>
                  </a:lnTo>
                  <a:lnTo>
                    <a:pt x="3263" y="10458"/>
                  </a:lnTo>
                  <a:lnTo>
                    <a:pt x="3263" y="10453"/>
                  </a:lnTo>
                  <a:lnTo>
                    <a:pt x="3260" y="10453"/>
                  </a:lnTo>
                  <a:lnTo>
                    <a:pt x="3254" y="10446"/>
                  </a:lnTo>
                  <a:lnTo>
                    <a:pt x="3251" y="10446"/>
                  </a:lnTo>
                  <a:lnTo>
                    <a:pt x="3249" y="10439"/>
                  </a:lnTo>
                  <a:lnTo>
                    <a:pt x="3249" y="10437"/>
                  </a:lnTo>
                  <a:lnTo>
                    <a:pt x="3251" y="10434"/>
                  </a:lnTo>
                  <a:lnTo>
                    <a:pt x="3251" y="10430"/>
                  </a:lnTo>
                  <a:lnTo>
                    <a:pt x="3245" y="10427"/>
                  </a:lnTo>
                  <a:lnTo>
                    <a:pt x="3242" y="10425"/>
                  </a:lnTo>
                  <a:lnTo>
                    <a:pt x="3242" y="10418"/>
                  </a:lnTo>
                  <a:lnTo>
                    <a:pt x="3235" y="10412"/>
                  </a:lnTo>
                  <a:lnTo>
                    <a:pt x="3235" y="10409"/>
                  </a:lnTo>
                  <a:lnTo>
                    <a:pt x="3233" y="10406"/>
                  </a:lnTo>
                  <a:lnTo>
                    <a:pt x="3233" y="10393"/>
                  </a:lnTo>
                  <a:lnTo>
                    <a:pt x="3235" y="10390"/>
                  </a:lnTo>
                  <a:lnTo>
                    <a:pt x="3235" y="10388"/>
                  </a:lnTo>
                  <a:lnTo>
                    <a:pt x="3245" y="10381"/>
                  </a:lnTo>
                  <a:lnTo>
                    <a:pt x="3251" y="10378"/>
                  </a:lnTo>
                  <a:lnTo>
                    <a:pt x="3254" y="10378"/>
                  </a:lnTo>
                  <a:lnTo>
                    <a:pt x="3254" y="10344"/>
                  </a:lnTo>
                  <a:lnTo>
                    <a:pt x="3258" y="10338"/>
                  </a:lnTo>
                  <a:lnTo>
                    <a:pt x="3260" y="10334"/>
                  </a:lnTo>
                  <a:lnTo>
                    <a:pt x="3260" y="10332"/>
                  </a:lnTo>
                  <a:lnTo>
                    <a:pt x="3263" y="10329"/>
                  </a:lnTo>
                  <a:lnTo>
                    <a:pt x="3267" y="10322"/>
                  </a:lnTo>
                  <a:lnTo>
                    <a:pt x="3272" y="10316"/>
                  </a:lnTo>
                  <a:lnTo>
                    <a:pt x="3276" y="10310"/>
                  </a:lnTo>
                  <a:lnTo>
                    <a:pt x="3282" y="10304"/>
                  </a:lnTo>
                  <a:lnTo>
                    <a:pt x="3286" y="10292"/>
                  </a:lnTo>
                  <a:lnTo>
                    <a:pt x="3279" y="10292"/>
                  </a:lnTo>
                  <a:lnTo>
                    <a:pt x="3276" y="10288"/>
                  </a:lnTo>
                  <a:lnTo>
                    <a:pt x="3272" y="10288"/>
                  </a:lnTo>
                  <a:lnTo>
                    <a:pt x="3263" y="10278"/>
                  </a:lnTo>
                  <a:lnTo>
                    <a:pt x="3263" y="10276"/>
                  </a:lnTo>
                  <a:lnTo>
                    <a:pt x="3260" y="10273"/>
                  </a:lnTo>
                  <a:lnTo>
                    <a:pt x="3260" y="10250"/>
                  </a:lnTo>
                  <a:lnTo>
                    <a:pt x="3258" y="10245"/>
                  </a:lnTo>
                  <a:lnTo>
                    <a:pt x="3249" y="10236"/>
                  </a:lnTo>
                  <a:lnTo>
                    <a:pt x="3245" y="10236"/>
                  </a:lnTo>
                  <a:lnTo>
                    <a:pt x="3239" y="10229"/>
                  </a:lnTo>
                  <a:lnTo>
                    <a:pt x="3239" y="10227"/>
                  </a:lnTo>
                  <a:lnTo>
                    <a:pt x="3242" y="10223"/>
                  </a:lnTo>
                  <a:lnTo>
                    <a:pt x="3242" y="10220"/>
                  </a:lnTo>
                  <a:lnTo>
                    <a:pt x="3245" y="10217"/>
                  </a:lnTo>
                  <a:lnTo>
                    <a:pt x="3249" y="10217"/>
                  </a:lnTo>
                  <a:lnTo>
                    <a:pt x="3249" y="10213"/>
                  </a:lnTo>
                  <a:lnTo>
                    <a:pt x="3251" y="10211"/>
                  </a:lnTo>
                  <a:lnTo>
                    <a:pt x="3251" y="10208"/>
                  </a:lnTo>
                  <a:lnTo>
                    <a:pt x="3254" y="10208"/>
                  </a:lnTo>
                  <a:lnTo>
                    <a:pt x="3260" y="10201"/>
                  </a:lnTo>
                  <a:lnTo>
                    <a:pt x="3260" y="10195"/>
                  </a:lnTo>
                  <a:lnTo>
                    <a:pt x="3263" y="10192"/>
                  </a:lnTo>
                  <a:lnTo>
                    <a:pt x="3263" y="10185"/>
                  </a:lnTo>
                  <a:lnTo>
                    <a:pt x="3260" y="10183"/>
                  </a:lnTo>
                  <a:lnTo>
                    <a:pt x="3263" y="10176"/>
                  </a:lnTo>
                  <a:lnTo>
                    <a:pt x="3263" y="10161"/>
                  </a:lnTo>
                  <a:lnTo>
                    <a:pt x="3267" y="10152"/>
                  </a:lnTo>
                  <a:lnTo>
                    <a:pt x="3270" y="10145"/>
                  </a:lnTo>
                  <a:lnTo>
                    <a:pt x="3270" y="10143"/>
                  </a:lnTo>
                  <a:lnTo>
                    <a:pt x="3272" y="10139"/>
                  </a:lnTo>
                  <a:lnTo>
                    <a:pt x="3276" y="10133"/>
                  </a:lnTo>
                  <a:lnTo>
                    <a:pt x="3279" y="10129"/>
                  </a:lnTo>
                  <a:lnTo>
                    <a:pt x="3282" y="10129"/>
                  </a:lnTo>
                  <a:lnTo>
                    <a:pt x="3286" y="10127"/>
                  </a:lnTo>
                  <a:lnTo>
                    <a:pt x="3288" y="10127"/>
                  </a:lnTo>
                  <a:lnTo>
                    <a:pt x="3288" y="10124"/>
                  </a:lnTo>
                  <a:lnTo>
                    <a:pt x="3291" y="10120"/>
                  </a:lnTo>
                  <a:lnTo>
                    <a:pt x="3291" y="10119"/>
                  </a:lnTo>
                  <a:lnTo>
                    <a:pt x="3298" y="10117"/>
                  </a:lnTo>
                  <a:lnTo>
                    <a:pt x="3300" y="10117"/>
                  </a:lnTo>
                  <a:lnTo>
                    <a:pt x="3314" y="10104"/>
                  </a:lnTo>
                  <a:lnTo>
                    <a:pt x="3316" y="10104"/>
                  </a:lnTo>
                  <a:lnTo>
                    <a:pt x="3319" y="10099"/>
                  </a:lnTo>
                  <a:lnTo>
                    <a:pt x="3326" y="10092"/>
                  </a:lnTo>
                  <a:lnTo>
                    <a:pt x="3328" y="10092"/>
                  </a:lnTo>
                  <a:lnTo>
                    <a:pt x="3332" y="10089"/>
                  </a:lnTo>
                  <a:lnTo>
                    <a:pt x="3332" y="10087"/>
                  </a:lnTo>
                  <a:lnTo>
                    <a:pt x="3344" y="10087"/>
                  </a:lnTo>
                  <a:lnTo>
                    <a:pt x="3344" y="10083"/>
                  </a:lnTo>
                  <a:lnTo>
                    <a:pt x="3347" y="10083"/>
                  </a:lnTo>
                  <a:lnTo>
                    <a:pt x="3347" y="10080"/>
                  </a:lnTo>
                  <a:lnTo>
                    <a:pt x="3354" y="10080"/>
                  </a:lnTo>
                  <a:lnTo>
                    <a:pt x="3354" y="10077"/>
                  </a:lnTo>
                  <a:lnTo>
                    <a:pt x="3363" y="10077"/>
                  </a:lnTo>
                  <a:lnTo>
                    <a:pt x="3363" y="10073"/>
                  </a:lnTo>
                  <a:lnTo>
                    <a:pt x="3366" y="10071"/>
                  </a:lnTo>
                  <a:lnTo>
                    <a:pt x="3366" y="10064"/>
                  </a:lnTo>
                  <a:lnTo>
                    <a:pt x="3372" y="10059"/>
                  </a:lnTo>
                  <a:lnTo>
                    <a:pt x="3374" y="10059"/>
                  </a:lnTo>
                  <a:lnTo>
                    <a:pt x="3374" y="10055"/>
                  </a:lnTo>
                  <a:lnTo>
                    <a:pt x="3375" y="10059"/>
                  </a:lnTo>
                  <a:lnTo>
                    <a:pt x="3388" y="10059"/>
                  </a:lnTo>
                  <a:lnTo>
                    <a:pt x="3391" y="10055"/>
                  </a:lnTo>
                  <a:lnTo>
                    <a:pt x="3394" y="10055"/>
                  </a:lnTo>
                  <a:lnTo>
                    <a:pt x="3398" y="10052"/>
                  </a:lnTo>
                  <a:lnTo>
                    <a:pt x="3419" y="10052"/>
                  </a:lnTo>
                  <a:lnTo>
                    <a:pt x="3422" y="10049"/>
                  </a:lnTo>
                  <a:lnTo>
                    <a:pt x="3426" y="10049"/>
                  </a:lnTo>
                  <a:lnTo>
                    <a:pt x="3426" y="10045"/>
                  </a:lnTo>
                  <a:lnTo>
                    <a:pt x="3435" y="10045"/>
                  </a:lnTo>
                  <a:lnTo>
                    <a:pt x="3438" y="10049"/>
                  </a:lnTo>
                  <a:lnTo>
                    <a:pt x="3447" y="10049"/>
                  </a:lnTo>
                  <a:lnTo>
                    <a:pt x="3449" y="10052"/>
                  </a:lnTo>
                  <a:lnTo>
                    <a:pt x="3453" y="10052"/>
                  </a:lnTo>
                  <a:lnTo>
                    <a:pt x="3459" y="10055"/>
                  </a:lnTo>
                  <a:lnTo>
                    <a:pt x="3468" y="10055"/>
                  </a:lnTo>
                  <a:lnTo>
                    <a:pt x="3468" y="10059"/>
                  </a:lnTo>
                  <a:lnTo>
                    <a:pt x="3472" y="10059"/>
                  </a:lnTo>
                  <a:lnTo>
                    <a:pt x="3472" y="10061"/>
                  </a:lnTo>
                  <a:lnTo>
                    <a:pt x="3477" y="10071"/>
                  </a:lnTo>
                  <a:lnTo>
                    <a:pt x="3484" y="10077"/>
                  </a:lnTo>
                  <a:lnTo>
                    <a:pt x="3496" y="10077"/>
                  </a:lnTo>
                  <a:lnTo>
                    <a:pt x="3496" y="10080"/>
                  </a:lnTo>
                  <a:lnTo>
                    <a:pt x="3500" y="10083"/>
                  </a:lnTo>
                  <a:lnTo>
                    <a:pt x="3505" y="10077"/>
                  </a:lnTo>
                  <a:lnTo>
                    <a:pt x="3505" y="10073"/>
                  </a:lnTo>
                  <a:lnTo>
                    <a:pt x="3512" y="10068"/>
                  </a:lnTo>
                  <a:lnTo>
                    <a:pt x="3512" y="10061"/>
                  </a:lnTo>
                  <a:lnTo>
                    <a:pt x="3515" y="10059"/>
                  </a:lnTo>
                  <a:lnTo>
                    <a:pt x="3515" y="10055"/>
                  </a:lnTo>
                  <a:lnTo>
                    <a:pt x="3519" y="10052"/>
                  </a:lnTo>
                  <a:lnTo>
                    <a:pt x="3519" y="10049"/>
                  </a:lnTo>
                  <a:lnTo>
                    <a:pt x="3524" y="10043"/>
                  </a:lnTo>
                  <a:lnTo>
                    <a:pt x="3528" y="10034"/>
                  </a:lnTo>
                  <a:lnTo>
                    <a:pt x="3531" y="10031"/>
                  </a:lnTo>
                  <a:lnTo>
                    <a:pt x="3547" y="10031"/>
                  </a:lnTo>
                  <a:lnTo>
                    <a:pt x="3549" y="10027"/>
                  </a:lnTo>
                  <a:lnTo>
                    <a:pt x="3549" y="10024"/>
                  </a:lnTo>
                  <a:lnTo>
                    <a:pt x="3556" y="10022"/>
                  </a:lnTo>
                  <a:lnTo>
                    <a:pt x="3556" y="10018"/>
                  </a:lnTo>
                  <a:lnTo>
                    <a:pt x="3559" y="10012"/>
                  </a:lnTo>
                  <a:lnTo>
                    <a:pt x="3559" y="10008"/>
                  </a:lnTo>
                  <a:lnTo>
                    <a:pt x="3568" y="10008"/>
                  </a:lnTo>
                  <a:lnTo>
                    <a:pt x="3571" y="10006"/>
                  </a:lnTo>
                  <a:lnTo>
                    <a:pt x="3571" y="9999"/>
                  </a:lnTo>
                  <a:lnTo>
                    <a:pt x="3575" y="9990"/>
                  </a:lnTo>
                  <a:lnTo>
                    <a:pt x="3575" y="9980"/>
                  </a:lnTo>
                  <a:lnTo>
                    <a:pt x="3577" y="9975"/>
                  </a:lnTo>
                  <a:lnTo>
                    <a:pt x="3580" y="9971"/>
                  </a:lnTo>
                  <a:lnTo>
                    <a:pt x="3580" y="9968"/>
                  </a:lnTo>
                  <a:lnTo>
                    <a:pt x="3584" y="9962"/>
                  </a:lnTo>
                  <a:lnTo>
                    <a:pt x="3589" y="9956"/>
                  </a:lnTo>
                  <a:lnTo>
                    <a:pt x="3593" y="9956"/>
                  </a:lnTo>
                  <a:lnTo>
                    <a:pt x="3603" y="9947"/>
                  </a:lnTo>
                  <a:lnTo>
                    <a:pt x="3605" y="9938"/>
                  </a:lnTo>
                  <a:lnTo>
                    <a:pt x="3608" y="9934"/>
                  </a:lnTo>
                  <a:lnTo>
                    <a:pt x="3599" y="9924"/>
                  </a:lnTo>
                  <a:lnTo>
                    <a:pt x="3603" y="9922"/>
                  </a:lnTo>
                  <a:lnTo>
                    <a:pt x="3603" y="9915"/>
                  </a:lnTo>
                  <a:lnTo>
                    <a:pt x="3605" y="9912"/>
                  </a:lnTo>
                  <a:lnTo>
                    <a:pt x="3605" y="9903"/>
                  </a:lnTo>
                  <a:lnTo>
                    <a:pt x="3608" y="9896"/>
                  </a:lnTo>
                  <a:lnTo>
                    <a:pt x="3605" y="9891"/>
                  </a:lnTo>
                  <a:lnTo>
                    <a:pt x="3603" y="9887"/>
                  </a:lnTo>
                  <a:lnTo>
                    <a:pt x="3603" y="9882"/>
                  </a:lnTo>
                  <a:lnTo>
                    <a:pt x="3605" y="9878"/>
                  </a:lnTo>
                  <a:lnTo>
                    <a:pt x="3615" y="9872"/>
                  </a:lnTo>
                  <a:lnTo>
                    <a:pt x="3617" y="9868"/>
                  </a:lnTo>
                  <a:lnTo>
                    <a:pt x="3617" y="9866"/>
                  </a:lnTo>
                  <a:lnTo>
                    <a:pt x="3624" y="9859"/>
                  </a:lnTo>
                  <a:lnTo>
                    <a:pt x="3624" y="9854"/>
                  </a:lnTo>
                  <a:lnTo>
                    <a:pt x="3621" y="9850"/>
                  </a:lnTo>
                  <a:lnTo>
                    <a:pt x="3621" y="9841"/>
                  </a:lnTo>
                  <a:lnTo>
                    <a:pt x="3624" y="9835"/>
                  </a:lnTo>
                  <a:lnTo>
                    <a:pt x="3627" y="9831"/>
                  </a:lnTo>
                  <a:lnTo>
                    <a:pt x="3631" y="9822"/>
                  </a:lnTo>
                  <a:lnTo>
                    <a:pt x="3631" y="9817"/>
                  </a:lnTo>
                  <a:lnTo>
                    <a:pt x="3633" y="9813"/>
                  </a:lnTo>
                  <a:lnTo>
                    <a:pt x="3640" y="9810"/>
                  </a:lnTo>
                  <a:lnTo>
                    <a:pt x="3642" y="9807"/>
                  </a:lnTo>
                  <a:lnTo>
                    <a:pt x="3642" y="9803"/>
                  </a:lnTo>
                  <a:lnTo>
                    <a:pt x="3645" y="9803"/>
                  </a:lnTo>
                  <a:lnTo>
                    <a:pt x="3645" y="9801"/>
                  </a:lnTo>
                  <a:lnTo>
                    <a:pt x="3649" y="9801"/>
                  </a:lnTo>
                  <a:lnTo>
                    <a:pt x="3649" y="9795"/>
                  </a:lnTo>
                  <a:lnTo>
                    <a:pt x="3652" y="9791"/>
                  </a:lnTo>
                  <a:lnTo>
                    <a:pt x="3654" y="9791"/>
                  </a:lnTo>
                  <a:lnTo>
                    <a:pt x="3654" y="9789"/>
                  </a:lnTo>
                  <a:lnTo>
                    <a:pt x="3657" y="9782"/>
                  </a:lnTo>
                  <a:lnTo>
                    <a:pt x="3657" y="9779"/>
                  </a:lnTo>
                  <a:lnTo>
                    <a:pt x="3661" y="9777"/>
                  </a:lnTo>
                  <a:lnTo>
                    <a:pt x="3661" y="9773"/>
                  </a:lnTo>
                  <a:lnTo>
                    <a:pt x="3664" y="9770"/>
                  </a:lnTo>
                  <a:lnTo>
                    <a:pt x="3664" y="9763"/>
                  </a:lnTo>
                  <a:lnTo>
                    <a:pt x="3666" y="9761"/>
                  </a:lnTo>
                  <a:lnTo>
                    <a:pt x="3676" y="9761"/>
                  </a:lnTo>
                  <a:lnTo>
                    <a:pt x="3682" y="9754"/>
                  </a:lnTo>
                  <a:lnTo>
                    <a:pt x="3685" y="9749"/>
                  </a:lnTo>
                  <a:lnTo>
                    <a:pt x="3694" y="9739"/>
                  </a:lnTo>
                  <a:lnTo>
                    <a:pt x="3694" y="9735"/>
                  </a:lnTo>
                  <a:lnTo>
                    <a:pt x="3685" y="9726"/>
                  </a:lnTo>
                  <a:lnTo>
                    <a:pt x="3682" y="9726"/>
                  </a:lnTo>
                  <a:lnTo>
                    <a:pt x="3682" y="9721"/>
                  </a:lnTo>
                  <a:lnTo>
                    <a:pt x="3680" y="9714"/>
                  </a:lnTo>
                  <a:lnTo>
                    <a:pt x="3676" y="9714"/>
                  </a:lnTo>
                  <a:lnTo>
                    <a:pt x="3676" y="9711"/>
                  </a:lnTo>
                  <a:lnTo>
                    <a:pt x="3682" y="9707"/>
                  </a:lnTo>
                  <a:lnTo>
                    <a:pt x="3685" y="9705"/>
                  </a:lnTo>
                  <a:lnTo>
                    <a:pt x="3689" y="9705"/>
                  </a:lnTo>
                  <a:lnTo>
                    <a:pt x="3692" y="9702"/>
                  </a:lnTo>
                  <a:lnTo>
                    <a:pt x="3694" y="9702"/>
                  </a:lnTo>
                  <a:lnTo>
                    <a:pt x="3694" y="9698"/>
                  </a:lnTo>
                  <a:lnTo>
                    <a:pt x="3701" y="9698"/>
                  </a:lnTo>
                  <a:lnTo>
                    <a:pt x="3701" y="9695"/>
                  </a:lnTo>
                  <a:lnTo>
                    <a:pt x="3704" y="9695"/>
                  </a:lnTo>
                  <a:lnTo>
                    <a:pt x="3710" y="9689"/>
                  </a:lnTo>
                  <a:lnTo>
                    <a:pt x="3717" y="9686"/>
                  </a:lnTo>
                  <a:lnTo>
                    <a:pt x="3726" y="9677"/>
                  </a:lnTo>
                  <a:lnTo>
                    <a:pt x="3732" y="9665"/>
                  </a:lnTo>
                  <a:lnTo>
                    <a:pt x="3736" y="9661"/>
                  </a:lnTo>
                  <a:lnTo>
                    <a:pt x="3736" y="9658"/>
                  </a:lnTo>
                  <a:lnTo>
                    <a:pt x="3738" y="9658"/>
                  </a:lnTo>
                  <a:lnTo>
                    <a:pt x="3736" y="9652"/>
                  </a:lnTo>
                  <a:lnTo>
                    <a:pt x="3736" y="9642"/>
                  </a:lnTo>
                  <a:lnTo>
                    <a:pt x="3741" y="9637"/>
                  </a:lnTo>
                  <a:lnTo>
                    <a:pt x="3745" y="9637"/>
                  </a:lnTo>
                  <a:lnTo>
                    <a:pt x="3748" y="9633"/>
                  </a:lnTo>
                  <a:lnTo>
                    <a:pt x="3750" y="9633"/>
                  </a:lnTo>
                  <a:lnTo>
                    <a:pt x="3754" y="9630"/>
                  </a:lnTo>
                  <a:lnTo>
                    <a:pt x="3754" y="9628"/>
                  </a:lnTo>
                  <a:lnTo>
                    <a:pt x="3750" y="9624"/>
                  </a:lnTo>
                  <a:lnTo>
                    <a:pt x="3750" y="9618"/>
                  </a:lnTo>
                  <a:lnTo>
                    <a:pt x="3754" y="9614"/>
                  </a:lnTo>
                  <a:lnTo>
                    <a:pt x="3754" y="9612"/>
                  </a:lnTo>
                  <a:lnTo>
                    <a:pt x="3757" y="9609"/>
                  </a:lnTo>
                  <a:lnTo>
                    <a:pt x="3757" y="9612"/>
                  </a:lnTo>
                  <a:lnTo>
                    <a:pt x="3764" y="9614"/>
                  </a:lnTo>
                  <a:lnTo>
                    <a:pt x="3766" y="9614"/>
                  </a:lnTo>
                  <a:lnTo>
                    <a:pt x="3778" y="9609"/>
                  </a:lnTo>
                  <a:lnTo>
                    <a:pt x="3782" y="9605"/>
                  </a:lnTo>
                  <a:lnTo>
                    <a:pt x="3806" y="9605"/>
                  </a:lnTo>
                  <a:lnTo>
                    <a:pt x="3810" y="9602"/>
                  </a:lnTo>
                  <a:lnTo>
                    <a:pt x="3813" y="9605"/>
                  </a:lnTo>
                  <a:lnTo>
                    <a:pt x="3816" y="9605"/>
                  </a:lnTo>
                  <a:lnTo>
                    <a:pt x="3819" y="9602"/>
                  </a:lnTo>
                  <a:lnTo>
                    <a:pt x="3822" y="9602"/>
                  </a:lnTo>
                  <a:lnTo>
                    <a:pt x="3822" y="9600"/>
                  </a:lnTo>
                  <a:lnTo>
                    <a:pt x="3825" y="9600"/>
                  </a:lnTo>
                  <a:lnTo>
                    <a:pt x="3829" y="9602"/>
                  </a:lnTo>
                  <a:lnTo>
                    <a:pt x="3834" y="9602"/>
                  </a:lnTo>
                  <a:lnTo>
                    <a:pt x="3838" y="9600"/>
                  </a:lnTo>
                  <a:lnTo>
                    <a:pt x="3838" y="9593"/>
                  </a:lnTo>
                  <a:lnTo>
                    <a:pt x="3841" y="9581"/>
                  </a:lnTo>
                  <a:lnTo>
                    <a:pt x="3841" y="9577"/>
                  </a:lnTo>
                  <a:lnTo>
                    <a:pt x="3847" y="9577"/>
                  </a:lnTo>
                  <a:lnTo>
                    <a:pt x="3850" y="9581"/>
                  </a:lnTo>
                  <a:lnTo>
                    <a:pt x="3853" y="9577"/>
                  </a:lnTo>
                  <a:lnTo>
                    <a:pt x="3857" y="9577"/>
                  </a:lnTo>
                  <a:lnTo>
                    <a:pt x="3859" y="9574"/>
                  </a:lnTo>
                  <a:lnTo>
                    <a:pt x="3869" y="9574"/>
                  </a:lnTo>
                  <a:lnTo>
                    <a:pt x="3871" y="9572"/>
                  </a:lnTo>
                  <a:lnTo>
                    <a:pt x="3885" y="9572"/>
                  </a:lnTo>
                  <a:lnTo>
                    <a:pt x="3890" y="9565"/>
                  </a:lnTo>
                  <a:lnTo>
                    <a:pt x="3894" y="9558"/>
                  </a:lnTo>
                  <a:lnTo>
                    <a:pt x="3897" y="9558"/>
                  </a:lnTo>
                  <a:lnTo>
                    <a:pt x="3906" y="9558"/>
                  </a:lnTo>
                  <a:lnTo>
                    <a:pt x="3918" y="9553"/>
                  </a:lnTo>
                  <a:lnTo>
                    <a:pt x="3922" y="9553"/>
                  </a:lnTo>
                  <a:lnTo>
                    <a:pt x="3934" y="9556"/>
                  </a:lnTo>
                  <a:lnTo>
                    <a:pt x="3937" y="9556"/>
                  </a:lnTo>
                  <a:lnTo>
                    <a:pt x="3941" y="9553"/>
                  </a:lnTo>
                  <a:lnTo>
                    <a:pt x="3943" y="9553"/>
                  </a:lnTo>
                  <a:lnTo>
                    <a:pt x="3946" y="9549"/>
                  </a:lnTo>
                  <a:lnTo>
                    <a:pt x="3955" y="9546"/>
                  </a:lnTo>
                  <a:lnTo>
                    <a:pt x="3967" y="9534"/>
                  </a:lnTo>
                  <a:lnTo>
                    <a:pt x="3967" y="9530"/>
                  </a:lnTo>
                  <a:lnTo>
                    <a:pt x="3977" y="9530"/>
                  </a:lnTo>
                  <a:lnTo>
                    <a:pt x="3977" y="9528"/>
                  </a:lnTo>
                  <a:lnTo>
                    <a:pt x="3986" y="9518"/>
                  </a:lnTo>
                  <a:lnTo>
                    <a:pt x="3990" y="9518"/>
                  </a:lnTo>
                  <a:lnTo>
                    <a:pt x="3990" y="9516"/>
                  </a:lnTo>
                  <a:lnTo>
                    <a:pt x="3995" y="9509"/>
                  </a:lnTo>
                  <a:lnTo>
                    <a:pt x="4011" y="9509"/>
                  </a:lnTo>
                  <a:lnTo>
                    <a:pt x="4011" y="9506"/>
                  </a:lnTo>
                  <a:lnTo>
                    <a:pt x="4014" y="9506"/>
                  </a:lnTo>
                  <a:lnTo>
                    <a:pt x="4018" y="9504"/>
                  </a:lnTo>
                  <a:lnTo>
                    <a:pt x="4023" y="9504"/>
                  </a:lnTo>
                  <a:lnTo>
                    <a:pt x="4030" y="9500"/>
                  </a:lnTo>
                  <a:lnTo>
                    <a:pt x="4032" y="9500"/>
                  </a:lnTo>
                  <a:lnTo>
                    <a:pt x="4042" y="9491"/>
                  </a:lnTo>
                  <a:lnTo>
                    <a:pt x="4048" y="9488"/>
                  </a:lnTo>
                  <a:lnTo>
                    <a:pt x="4051" y="9485"/>
                  </a:lnTo>
                  <a:lnTo>
                    <a:pt x="4055" y="9479"/>
                  </a:lnTo>
                  <a:lnTo>
                    <a:pt x="4055" y="9472"/>
                  </a:lnTo>
                  <a:lnTo>
                    <a:pt x="4058" y="9469"/>
                  </a:lnTo>
                  <a:lnTo>
                    <a:pt x="4064" y="9469"/>
                  </a:lnTo>
                  <a:lnTo>
                    <a:pt x="4070" y="9472"/>
                  </a:lnTo>
                  <a:lnTo>
                    <a:pt x="4074" y="9472"/>
                  </a:lnTo>
                  <a:lnTo>
                    <a:pt x="4086" y="9479"/>
                  </a:lnTo>
                  <a:lnTo>
                    <a:pt x="4098" y="9479"/>
                  </a:lnTo>
                  <a:lnTo>
                    <a:pt x="4102" y="9476"/>
                  </a:lnTo>
                  <a:lnTo>
                    <a:pt x="4104" y="9476"/>
                  </a:lnTo>
                  <a:lnTo>
                    <a:pt x="4116" y="9481"/>
                  </a:lnTo>
                  <a:lnTo>
                    <a:pt x="4127" y="9481"/>
                  </a:lnTo>
                  <a:lnTo>
                    <a:pt x="4130" y="9479"/>
                  </a:lnTo>
                  <a:lnTo>
                    <a:pt x="4142" y="9479"/>
                  </a:lnTo>
                  <a:lnTo>
                    <a:pt x="4146" y="9476"/>
                  </a:lnTo>
                  <a:lnTo>
                    <a:pt x="4148" y="9476"/>
                  </a:lnTo>
                  <a:lnTo>
                    <a:pt x="4151" y="9472"/>
                  </a:lnTo>
                  <a:lnTo>
                    <a:pt x="4151" y="9469"/>
                  </a:lnTo>
                  <a:lnTo>
                    <a:pt x="4158" y="9469"/>
                  </a:lnTo>
                  <a:lnTo>
                    <a:pt x="4164" y="9469"/>
                  </a:lnTo>
                  <a:lnTo>
                    <a:pt x="4167" y="9467"/>
                  </a:lnTo>
                  <a:lnTo>
                    <a:pt x="4170" y="9467"/>
                  </a:lnTo>
                  <a:lnTo>
                    <a:pt x="4183" y="9460"/>
                  </a:lnTo>
                  <a:lnTo>
                    <a:pt x="4186" y="9460"/>
                  </a:lnTo>
                  <a:lnTo>
                    <a:pt x="4188" y="9467"/>
                  </a:lnTo>
                  <a:lnTo>
                    <a:pt x="4188" y="9469"/>
                  </a:lnTo>
                  <a:lnTo>
                    <a:pt x="4195" y="9469"/>
                  </a:lnTo>
                  <a:lnTo>
                    <a:pt x="4201" y="9467"/>
                  </a:lnTo>
                  <a:lnTo>
                    <a:pt x="4213" y="9467"/>
                  </a:lnTo>
                  <a:lnTo>
                    <a:pt x="4213" y="9469"/>
                  </a:lnTo>
                  <a:lnTo>
                    <a:pt x="4220" y="9469"/>
                  </a:lnTo>
                  <a:lnTo>
                    <a:pt x="4223" y="9467"/>
                  </a:lnTo>
                  <a:lnTo>
                    <a:pt x="4225" y="9467"/>
                  </a:lnTo>
                  <a:lnTo>
                    <a:pt x="4225" y="9469"/>
                  </a:lnTo>
                  <a:lnTo>
                    <a:pt x="4229" y="9469"/>
                  </a:lnTo>
                  <a:lnTo>
                    <a:pt x="4235" y="9467"/>
                  </a:lnTo>
                  <a:lnTo>
                    <a:pt x="4235" y="9463"/>
                  </a:lnTo>
                  <a:lnTo>
                    <a:pt x="4239" y="9463"/>
                  </a:lnTo>
                  <a:lnTo>
                    <a:pt x="4241" y="9457"/>
                  </a:lnTo>
                  <a:lnTo>
                    <a:pt x="4244" y="9453"/>
                  </a:lnTo>
                  <a:lnTo>
                    <a:pt x="4244" y="9451"/>
                  </a:lnTo>
                  <a:lnTo>
                    <a:pt x="4251" y="9444"/>
                  </a:lnTo>
                  <a:lnTo>
                    <a:pt x="4253" y="9439"/>
                  </a:lnTo>
                  <a:lnTo>
                    <a:pt x="4256" y="9439"/>
                  </a:lnTo>
                  <a:lnTo>
                    <a:pt x="4260" y="9435"/>
                  </a:lnTo>
                  <a:lnTo>
                    <a:pt x="4260" y="9429"/>
                  </a:lnTo>
                  <a:lnTo>
                    <a:pt x="4275" y="9429"/>
                  </a:lnTo>
                  <a:lnTo>
                    <a:pt x="4275" y="9432"/>
                  </a:lnTo>
                  <a:lnTo>
                    <a:pt x="4279" y="9432"/>
                  </a:lnTo>
                  <a:lnTo>
                    <a:pt x="4281" y="9435"/>
                  </a:lnTo>
                  <a:lnTo>
                    <a:pt x="4281" y="9439"/>
                  </a:lnTo>
                  <a:lnTo>
                    <a:pt x="4284" y="9439"/>
                  </a:lnTo>
                  <a:lnTo>
                    <a:pt x="4288" y="9435"/>
                  </a:lnTo>
                  <a:lnTo>
                    <a:pt x="4291" y="9435"/>
                  </a:lnTo>
                  <a:lnTo>
                    <a:pt x="4293" y="9432"/>
                  </a:lnTo>
                  <a:lnTo>
                    <a:pt x="4303" y="9432"/>
                  </a:lnTo>
                  <a:lnTo>
                    <a:pt x="4303" y="9429"/>
                  </a:lnTo>
                  <a:lnTo>
                    <a:pt x="4312" y="9429"/>
                  </a:lnTo>
                  <a:lnTo>
                    <a:pt x="4319" y="9425"/>
                  </a:lnTo>
                  <a:lnTo>
                    <a:pt x="4321" y="9420"/>
                  </a:lnTo>
                  <a:lnTo>
                    <a:pt x="4325" y="9423"/>
                  </a:lnTo>
                  <a:lnTo>
                    <a:pt x="4331" y="9423"/>
                  </a:lnTo>
                  <a:lnTo>
                    <a:pt x="4335" y="9420"/>
                  </a:lnTo>
                  <a:lnTo>
                    <a:pt x="4340" y="9420"/>
                  </a:lnTo>
                  <a:lnTo>
                    <a:pt x="4340" y="9416"/>
                  </a:lnTo>
                  <a:lnTo>
                    <a:pt x="4344" y="9411"/>
                  </a:lnTo>
                  <a:lnTo>
                    <a:pt x="4344" y="9407"/>
                  </a:lnTo>
                  <a:lnTo>
                    <a:pt x="4347" y="9407"/>
                  </a:lnTo>
                  <a:lnTo>
                    <a:pt x="4349" y="9411"/>
                  </a:lnTo>
                  <a:lnTo>
                    <a:pt x="4353" y="9411"/>
                  </a:lnTo>
                  <a:lnTo>
                    <a:pt x="4363" y="9413"/>
                  </a:lnTo>
                  <a:lnTo>
                    <a:pt x="4365" y="9416"/>
                  </a:lnTo>
                  <a:lnTo>
                    <a:pt x="4372" y="9420"/>
                  </a:lnTo>
                  <a:lnTo>
                    <a:pt x="4375" y="9420"/>
                  </a:lnTo>
                  <a:lnTo>
                    <a:pt x="4375" y="9416"/>
                  </a:lnTo>
                  <a:lnTo>
                    <a:pt x="4377" y="9413"/>
                  </a:lnTo>
                  <a:lnTo>
                    <a:pt x="4377" y="9411"/>
                  </a:lnTo>
                  <a:lnTo>
                    <a:pt x="4381" y="9407"/>
                  </a:lnTo>
                  <a:lnTo>
                    <a:pt x="4384" y="9407"/>
                  </a:lnTo>
                  <a:lnTo>
                    <a:pt x="4390" y="9404"/>
                  </a:lnTo>
                  <a:lnTo>
                    <a:pt x="4396" y="9404"/>
                  </a:lnTo>
                  <a:lnTo>
                    <a:pt x="4402" y="9407"/>
                  </a:lnTo>
                  <a:lnTo>
                    <a:pt x="4405" y="9411"/>
                  </a:lnTo>
                  <a:lnTo>
                    <a:pt x="4405" y="9416"/>
                  </a:lnTo>
                  <a:lnTo>
                    <a:pt x="4409" y="9416"/>
                  </a:lnTo>
                  <a:lnTo>
                    <a:pt x="4405" y="9423"/>
                  </a:lnTo>
                  <a:lnTo>
                    <a:pt x="4412" y="9429"/>
                  </a:lnTo>
                  <a:lnTo>
                    <a:pt x="4412" y="9432"/>
                  </a:lnTo>
                  <a:lnTo>
                    <a:pt x="4414" y="9432"/>
                  </a:lnTo>
                  <a:lnTo>
                    <a:pt x="4414" y="9439"/>
                  </a:lnTo>
                  <a:lnTo>
                    <a:pt x="4418" y="9439"/>
                  </a:lnTo>
                  <a:lnTo>
                    <a:pt x="4428" y="9444"/>
                  </a:lnTo>
                  <a:lnTo>
                    <a:pt x="4430" y="9448"/>
                  </a:lnTo>
                  <a:lnTo>
                    <a:pt x="4433" y="9448"/>
                  </a:lnTo>
                  <a:lnTo>
                    <a:pt x="4442" y="9457"/>
                  </a:lnTo>
                  <a:lnTo>
                    <a:pt x="4446" y="9457"/>
                  </a:lnTo>
                  <a:lnTo>
                    <a:pt x="4452" y="9460"/>
                  </a:lnTo>
                  <a:lnTo>
                    <a:pt x="4456" y="9460"/>
                  </a:lnTo>
                  <a:lnTo>
                    <a:pt x="4456" y="9463"/>
                  </a:lnTo>
                  <a:lnTo>
                    <a:pt x="4461" y="9460"/>
                  </a:lnTo>
                  <a:lnTo>
                    <a:pt x="4465" y="9463"/>
                  </a:lnTo>
                  <a:lnTo>
                    <a:pt x="4474" y="9463"/>
                  </a:lnTo>
                  <a:lnTo>
                    <a:pt x="4477" y="9460"/>
                  </a:lnTo>
                  <a:lnTo>
                    <a:pt x="4477" y="9457"/>
                  </a:lnTo>
                  <a:lnTo>
                    <a:pt x="4498" y="9457"/>
                  </a:lnTo>
                  <a:lnTo>
                    <a:pt x="4502" y="9460"/>
                  </a:lnTo>
                  <a:lnTo>
                    <a:pt x="4521" y="9460"/>
                  </a:lnTo>
                  <a:lnTo>
                    <a:pt x="4521" y="9457"/>
                  </a:lnTo>
                  <a:lnTo>
                    <a:pt x="4524" y="9457"/>
                  </a:lnTo>
                  <a:lnTo>
                    <a:pt x="4533" y="9448"/>
                  </a:lnTo>
                  <a:lnTo>
                    <a:pt x="4542" y="9448"/>
                  </a:lnTo>
                  <a:lnTo>
                    <a:pt x="4545" y="9451"/>
                  </a:lnTo>
                  <a:lnTo>
                    <a:pt x="4561" y="9451"/>
                  </a:lnTo>
                  <a:lnTo>
                    <a:pt x="4566" y="9448"/>
                  </a:lnTo>
                  <a:lnTo>
                    <a:pt x="4570" y="9448"/>
                  </a:lnTo>
                  <a:lnTo>
                    <a:pt x="4573" y="9451"/>
                  </a:lnTo>
                  <a:lnTo>
                    <a:pt x="4575" y="9451"/>
                  </a:lnTo>
                  <a:lnTo>
                    <a:pt x="4579" y="9453"/>
                  </a:lnTo>
                  <a:lnTo>
                    <a:pt x="4582" y="9453"/>
                  </a:lnTo>
                  <a:lnTo>
                    <a:pt x="4585" y="9457"/>
                  </a:lnTo>
                  <a:lnTo>
                    <a:pt x="4589" y="9457"/>
                  </a:lnTo>
                  <a:lnTo>
                    <a:pt x="4589" y="9460"/>
                  </a:lnTo>
                  <a:lnTo>
                    <a:pt x="4591" y="9463"/>
                  </a:lnTo>
                  <a:lnTo>
                    <a:pt x="4601" y="9463"/>
                  </a:lnTo>
                  <a:lnTo>
                    <a:pt x="4601" y="9460"/>
                  </a:lnTo>
                  <a:lnTo>
                    <a:pt x="4603" y="9463"/>
                  </a:lnTo>
                  <a:lnTo>
                    <a:pt x="4603" y="9467"/>
                  </a:lnTo>
                  <a:lnTo>
                    <a:pt x="4607" y="9472"/>
                  </a:lnTo>
                  <a:lnTo>
                    <a:pt x="4610" y="9472"/>
                  </a:lnTo>
                  <a:lnTo>
                    <a:pt x="4610" y="9479"/>
                  </a:lnTo>
                  <a:lnTo>
                    <a:pt x="4613" y="9479"/>
                  </a:lnTo>
                  <a:lnTo>
                    <a:pt x="4613" y="9488"/>
                  </a:lnTo>
                  <a:lnTo>
                    <a:pt x="4617" y="9488"/>
                  </a:lnTo>
                  <a:lnTo>
                    <a:pt x="4622" y="9494"/>
                  </a:lnTo>
                  <a:lnTo>
                    <a:pt x="4622" y="9497"/>
                  </a:lnTo>
                  <a:lnTo>
                    <a:pt x="4619" y="9504"/>
                  </a:lnTo>
                  <a:lnTo>
                    <a:pt x="4619" y="9512"/>
                  </a:lnTo>
                  <a:lnTo>
                    <a:pt x="4622" y="9516"/>
                  </a:lnTo>
                  <a:lnTo>
                    <a:pt x="4622" y="9521"/>
                  </a:lnTo>
                  <a:lnTo>
                    <a:pt x="4626" y="9530"/>
                  </a:lnTo>
                  <a:lnTo>
                    <a:pt x="4629" y="9537"/>
                  </a:lnTo>
                  <a:lnTo>
                    <a:pt x="4629" y="9540"/>
                  </a:lnTo>
                  <a:lnTo>
                    <a:pt x="4626" y="9549"/>
                  </a:lnTo>
                  <a:lnTo>
                    <a:pt x="4626" y="9556"/>
                  </a:lnTo>
                  <a:lnTo>
                    <a:pt x="4629" y="9558"/>
                  </a:lnTo>
                  <a:lnTo>
                    <a:pt x="4635" y="9558"/>
                  </a:lnTo>
                  <a:lnTo>
                    <a:pt x="4635" y="9562"/>
                  </a:lnTo>
                  <a:lnTo>
                    <a:pt x="4638" y="9562"/>
                  </a:lnTo>
                  <a:lnTo>
                    <a:pt x="4638" y="9568"/>
                  </a:lnTo>
                  <a:lnTo>
                    <a:pt x="4641" y="9568"/>
                  </a:lnTo>
                  <a:lnTo>
                    <a:pt x="4641" y="9577"/>
                  </a:lnTo>
                  <a:lnTo>
                    <a:pt x="4645" y="9586"/>
                  </a:lnTo>
                  <a:lnTo>
                    <a:pt x="4645" y="9596"/>
                  </a:lnTo>
                  <a:lnTo>
                    <a:pt x="4647" y="9602"/>
                  </a:lnTo>
                  <a:lnTo>
                    <a:pt x="4650" y="9614"/>
                  </a:lnTo>
                  <a:lnTo>
                    <a:pt x="4654" y="9618"/>
                  </a:lnTo>
                  <a:lnTo>
                    <a:pt x="4654" y="9621"/>
                  </a:lnTo>
                  <a:lnTo>
                    <a:pt x="4657" y="9624"/>
                  </a:lnTo>
                  <a:lnTo>
                    <a:pt x="4675" y="9633"/>
                  </a:lnTo>
                  <a:lnTo>
                    <a:pt x="4682" y="9640"/>
                  </a:lnTo>
                  <a:lnTo>
                    <a:pt x="4685" y="9646"/>
                  </a:lnTo>
                  <a:lnTo>
                    <a:pt x="4687" y="9649"/>
                  </a:lnTo>
                  <a:lnTo>
                    <a:pt x="4691" y="9649"/>
                  </a:lnTo>
                  <a:lnTo>
                    <a:pt x="4694" y="9652"/>
                  </a:lnTo>
                  <a:lnTo>
                    <a:pt x="4694" y="9658"/>
                  </a:lnTo>
                  <a:lnTo>
                    <a:pt x="4697" y="9658"/>
                  </a:lnTo>
                  <a:lnTo>
                    <a:pt x="4697" y="9661"/>
                  </a:lnTo>
                  <a:lnTo>
                    <a:pt x="4701" y="9665"/>
                  </a:lnTo>
                  <a:lnTo>
                    <a:pt x="4706" y="9665"/>
                  </a:lnTo>
                  <a:lnTo>
                    <a:pt x="4706" y="9668"/>
                  </a:lnTo>
                  <a:lnTo>
                    <a:pt x="4703" y="9670"/>
                  </a:lnTo>
                  <a:lnTo>
                    <a:pt x="4703" y="9686"/>
                  </a:lnTo>
                  <a:lnTo>
                    <a:pt x="4706" y="9689"/>
                  </a:lnTo>
                  <a:lnTo>
                    <a:pt x="4706" y="9698"/>
                  </a:lnTo>
                  <a:lnTo>
                    <a:pt x="4710" y="9705"/>
                  </a:lnTo>
                  <a:lnTo>
                    <a:pt x="4710" y="9711"/>
                  </a:lnTo>
                  <a:lnTo>
                    <a:pt x="4706" y="9721"/>
                  </a:lnTo>
                  <a:lnTo>
                    <a:pt x="4706" y="9726"/>
                  </a:lnTo>
                  <a:lnTo>
                    <a:pt x="4713" y="9733"/>
                  </a:lnTo>
                  <a:lnTo>
                    <a:pt x="4713" y="9735"/>
                  </a:lnTo>
                  <a:lnTo>
                    <a:pt x="4710" y="9735"/>
                  </a:lnTo>
                  <a:lnTo>
                    <a:pt x="4710" y="9739"/>
                  </a:lnTo>
                  <a:lnTo>
                    <a:pt x="4706" y="9739"/>
                  </a:lnTo>
                  <a:lnTo>
                    <a:pt x="4706" y="9742"/>
                  </a:lnTo>
                  <a:lnTo>
                    <a:pt x="4710" y="9745"/>
                  </a:lnTo>
                  <a:lnTo>
                    <a:pt x="4710" y="9751"/>
                  </a:lnTo>
                  <a:lnTo>
                    <a:pt x="4706" y="9754"/>
                  </a:lnTo>
                  <a:lnTo>
                    <a:pt x="4703" y="9761"/>
                  </a:lnTo>
                  <a:lnTo>
                    <a:pt x="4701" y="9761"/>
                  </a:lnTo>
                  <a:lnTo>
                    <a:pt x="4701" y="9763"/>
                  </a:lnTo>
                  <a:lnTo>
                    <a:pt x="4703" y="9770"/>
                  </a:lnTo>
                  <a:lnTo>
                    <a:pt x="4706" y="9773"/>
                  </a:lnTo>
                  <a:lnTo>
                    <a:pt x="4706" y="9791"/>
                  </a:lnTo>
                  <a:lnTo>
                    <a:pt x="4703" y="9795"/>
                  </a:lnTo>
                  <a:lnTo>
                    <a:pt x="4706" y="9795"/>
                  </a:lnTo>
                  <a:lnTo>
                    <a:pt x="4710" y="9801"/>
                  </a:lnTo>
                  <a:lnTo>
                    <a:pt x="4710" y="9807"/>
                  </a:lnTo>
                  <a:lnTo>
                    <a:pt x="4703" y="9807"/>
                  </a:lnTo>
                  <a:lnTo>
                    <a:pt x="4701" y="9810"/>
                  </a:lnTo>
                  <a:lnTo>
                    <a:pt x="4703" y="9813"/>
                  </a:lnTo>
                  <a:lnTo>
                    <a:pt x="4703" y="9819"/>
                  </a:lnTo>
                  <a:lnTo>
                    <a:pt x="4706" y="9822"/>
                  </a:lnTo>
                  <a:lnTo>
                    <a:pt x="4706" y="9829"/>
                  </a:lnTo>
                  <a:lnTo>
                    <a:pt x="4703" y="9831"/>
                  </a:lnTo>
                  <a:lnTo>
                    <a:pt x="4703" y="9835"/>
                  </a:lnTo>
                  <a:lnTo>
                    <a:pt x="4701" y="9835"/>
                  </a:lnTo>
                  <a:lnTo>
                    <a:pt x="4697" y="9838"/>
                  </a:lnTo>
                  <a:lnTo>
                    <a:pt x="4697" y="9841"/>
                  </a:lnTo>
                  <a:lnTo>
                    <a:pt x="4703" y="9841"/>
                  </a:lnTo>
                  <a:lnTo>
                    <a:pt x="4703" y="9850"/>
                  </a:lnTo>
                  <a:lnTo>
                    <a:pt x="4701" y="9857"/>
                  </a:lnTo>
                  <a:lnTo>
                    <a:pt x="4703" y="9859"/>
                  </a:lnTo>
                  <a:lnTo>
                    <a:pt x="4706" y="9868"/>
                  </a:lnTo>
                  <a:lnTo>
                    <a:pt x="4706" y="9878"/>
                  </a:lnTo>
                  <a:lnTo>
                    <a:pt x="4703" y="9884"/>
                  </a:lnTo>
                  <a:lnTo>
                    <a:pt x="4703" y="9919"/>
                  </a:lnTo>
                  <a:lnTo>
                    <a:pt x="4701" y="9924"/>
                  </a:lnTo>
                  <a:lnTo>
                    <a:pt x="4701" y="9959"/>
                  </a:lnTo>
                  <a:lnTo>
                    <a:pt x="4697" y="9966"/>
                  </a:lnTo>
                  <a:lnTo>
                    <a:pt x="4697" y="9978"/>
                  </a:lnTo>
                  <a:lnTo>
                    <a:pt x="4694" y="9984"/>
                  </a:lnTo>
                  <a:lnTo>
                    <a:pt x="4694" y="9987"/>
                  </a:lnTo>
                  <a:lnTo>
                    <a:pt x="4697" y="9999"/>
                  </a:lnTo>
                  <a:lnTo>
                    <a:pt x="4697" y="10008"/>
                  </a:lnTo>
                  <a:lnTo>
                    <a:pt x="4694" y="10015"/>
                  </a:lnTo>
                  <a:lnTo>
                    <a:pt x="4694" y="10018"/>
                  </a:lnTo>
                  <a:lnTo>
                    <a:pt x="4691" y="10024"/>
                  </a:lnTo>
                  <a:lnTo>
                    <a:pt x="4687" y="10027"/>
                  </a:lnTo>
                  <a:lnTo>
                    <a:pt x="4687" y="10036"/>
                  </a:lnTo>
                  <a:lnTo>
                    <a:pt x="4703" y="10036"/>
                  </a:lnTo>
                  <a:lnTo>
                    <a:pt x="4703" y="10040"/>
                  </a:lnTo>
                  <a:lnTo>
                    <a:pt x="4706" y="10040"/>
                  </a:lnTo>
                  <a:lnTo>
                    <a:pt x="4706" y="10049"/>
                  </a:lnTo>
                  <a:lnTo>
                    <a:pt x="4710" y="10052"/>
                  </a:lnTo>
                  <a:lnTo>
                    <a:pt x="4725" y="10052"/>
                  </a:lnTo>
                  <a:lnTo>
                    <a:pt x="4729" y="10055"/>
                  </a:lnTo>
                  <a:lnTo>
                    <a:pt x="4731" y="10055"/>
                  </a:lnTo>
                  <a:lnTo>
                    <a:pt x="4731" y="10068"/>
                  </a:lnTo>
                  <a:lnTo>
                    <a:pt x="4729" y="10071"/>
                  </a:lnTo>
                  <a:lnTo>
                    <a:pt x="4729" y="10077"/>
                  </a:lnTo>
                  <a:lnTo>
                    <a:pt x="4725" y="10089"/>
                  </a:lnTo>
                  <a:lnTo>
                    <a:pt x="4722" y="10092"/>
                  </a:lnTo>
                  <a:lnTo>
                    <a:pt x="4722" y="10099"/>
                  </a:lnTo>
                  <a:lnTo>
                    <a:pt x="4719" y="10099"/>
                  </a:lnTo>
                  <a:lnTo>
                    <a:pt x="4722" y="10104"/>
                  </a:lnTo>
                  <a:lnTo>
                    <a:pt x="4719" y="10108"/>
                  </a:lnTo>
                  <a:lnTo>
                    <a:pt x="4719" y="10117"/>
                  </a:lnTo>
                  <a:lnTo>
                    <a:pt x="4715" y="10119"/>
                  </a:lnTo>
                  <a:lnTo>
                    <a:pt x="4715" y="10124"/>
                  </a:lnTo>
                  <a:lnTo>
                    <a:pt x="4719" y="10124"/>
                  </a:lnTo>
                  <a:lnTo>
                    <a:pt x="4725" y="10120"/>
                  </a:lnTo>
                  <a:lnTo>
                    <a:pt x="4729" y="10124"/>
                  </a:lnTo>
                  <a:lnTo>
                    <a:pt x="4734" y="10133"/>
                  </a:lnTo>
                  <a:lnTo>
                    <a:pt x="4734" y="10139"/>
                  </a:lnTo>
                  <a:lnTo>
                    <a:pt x="4743" y="10148"/>
                  </a:lnTo>
                  <a:lnTo>
                    <a:pt x="4753" y="10164"/>
                  </a:lnTo>
                  <a:lnTo>
                    <a:pt x="4753" y="10167"/>
                  </a:lnTo>
                  <a:lnTo>
                    <a:pt x="4759" y="10167"/>
                  </a:lnTo>
                  <a:lnTo>
                    <a:pt x="4759" y="10164"/>
                  </a:lnTo>
                  <a:lnTo>
                    <a:pt x="4766" y="10164"/>
                  </a:lnTo>
                  <a:lnTo>
                    <a:pt x="4768" y="10167"/>
                  </a:lnTo>
                  <a:lnTo>
                    <a:pt x="4778" y="10167"/>
                  </a:lnTo>
                  <a:lnTo>
                    <a:pt x="4780" y="10164"/>
                  </a:lnTo>
                  <a:lnTo>
                    <a:pt x="4784" y="10164"/>
                  </a:lnTo>
                  <a:lnTo>
                    <a:pt x="4803" y="10161"/>
                  </a:lnTo>
                  <a:lnTo>
                    <a:pt x="4808" y="10161"/>
                  </a:lnTo>
                  <a:lnTo>
                    <a:pt x="4822" y="10157"/>
                  </a:lnTo>
                  <a:lnTo>
                    <a:pt x="4836" y="10157"/>
                  </a:lnTo>
                  <a:lnTo>
                    <a:pt x="4843" y="10161"/>
                  </a:lnTo>
                  <a:lnTo>
                    <a:pt x="4867" y="10180"/>
                  </a:lnTo>
                  <a:lnTo>
                    <a:pt x="4874" y="10185"/>
                  </a:lnTo>
                  <a:lnTo>
                    <a:pt x="4871" y="10192"/>
                  </a:lnTo>
                  <a:lnTo>
                    <a:pt x="4864" y="10201"/>
                  </a:lnTo>
                  <a:lnTo>
                    <a:pt x="4864" y="10208"/>
                  </a:lnTo>
                  <a:lnTo>
                    <a:pt x="4862" y="10220"/>
                  </a:lnTo>
                  <a:lnTo>
                    <a:pt x="4862" y="10264"/>
                  </a:lnTo>
                  <a:lnTo>
                    <a:pt x="4864" y="10266"/>
                  </a:lnTo>
                  <a:lnTo>
                    <a:pt x="4867" y="10266"/>
                  </a:lnTo>
                  <a:lnTo>
                    <a:pt x="4867" y="10269"/>
                  </a:lnTo>
                  <a:lnTo>
                    <a:pt x="4871" y="10273"/>
                  </a:lnTo>
                  <a:lnTo>
                    <a:pt x="4871" y="10276"/>
                  </a:lnTo>
                  <a:lnTo>
                    <a:pt x="4874" y="10276"/>
                  </a:lnTo>
                  <a:lnTo>
                    <a:pt x="4878" y="10282"/>
                  </a:lnTo>
                  <a:lnTo>
                    <a:pt x="4878" y="10285"/>
                  </a:lnTo>
                  <a:lnTo>
                    <a:pt x="4880" y="10292"/>
                  </a:lnTo>
                  <a:lnTo>
                    <a:pt x="4880" y="10294"/>
                  </a:lnTo>
                  <a:lnTo>
                    <a:pt x="4890" y="10313"/>
                  </a:lnTo>
                  <a:lnTo>
                    <a:pt x="4899" y="10322"/>
                  </a:lnTo>
                  <a:lnTo>
                    <a:pt x="4902" y="10322"/>
                  </a:lnTo>
                  <a:lnTo>
                    <a:pt x="4906" y="10320"/>
                  </a:lnTo>
                  <a:lnTo>
                    <a:pt x="4906" y="10316"/>
                  </a:lnTo>
                  <a:lnTo>
                    <a:pt x="4920" y="10316"/>
                  </a:lnTo>
                  <a:lnTo>
                    <a:pt x="4927" y="10313"/>
                  </a:lnTo>
                  <a:lnTo>
                    <a:pt x="4945" y="10313"/>
                  </a:lnTo>
                  <a:lnTo>
                    <a:pt x="4945" y="10325"/>
                  </a:lnTo>
                  <a:lnTo>
                    <a:pt x="4943" y="10329"/>
                  </a:lnTo>
                  <a:lnTo>
                    <a:pt x="4943" y="10334"/>
                  </a:lnTo>
                  <a:lnTo>
                    <a:pt x="4945" y="10334"/>
                  </a:lnTo>
                  <a:lnTo>
                    <a:pt x="4945" y="10332"/>
                  </a:lnTo>
                  <a:lnTo>
                    <a:pt x="4957" y="10332"/>
                  </a:lnTo>
                  <a:lnTo>
                    <a:pt x="4964" y="10338"/>
                  </a:lnTo>
                  <a:lnTo>
                    <a:pt x="4967" y="10338"/>
                  </a:lnTo>
                  <a:lnTo>
                    <a:pt x="4973" y="10344"/>
                  </a:lnTo>
                  <a:lnTo>
                    <a:pt x="4973" y="10350"/>
                  </a:lnTo>
                  <a:lnTo>
                    <a:pt x="4976" y="10357"/>
                  </a:lnTo>
                  <a:lnTo>
                    <a:pt x="4976" y="10360"/>
                  </a:lnTo>
                  <a:lnTo>
                    <a:pt x="4989" y="10366"/>
                  </a:lnTo>
                  <a:lnTo>
                    <a:pt x="4995" y="10366"/>
                  </a:lnTo>
                  <a:lnTo>
                    <a:pt x="4999" y="10369"/>
                  </a:lnTo>
                  <a:lnTo>
                    <a:pt x="5011" y="10369"/>
                  </a:lnTo>
                  <a:lnTo>
                    <a:pt x="5013" y="10366"/>
                  </a:lnTo>
                  <a:lnTo>
                    <a:pt x="5017" y="10366"/>
                  </a:lnTo>
                  <a:lnTo>
                    <a:pt x="5020" y="10369"/>
                  </a:lnTo>
                  <a:lnTo>
                    <a:pt x="5023" y="10369"/>
                  </a:lnTo>
                  <a:lnTo>
                    <a:pt x="5023" y="10372"/>
                  </a:lnTo>
                  <a:lnTo>
                    <a:pt x="5027" y="10372"/>
                  </a:lnTo>
                  <a:lnTo>
                    <a:pt x="5027" y="10381"/>
                  </a:lnTo>
                  <a:lnTo>
                    <a:pt x="5029" y="10381"/>
                  </a:lnTo>
                  <a:lnTo>
                    <a:pt x="5029" y="10388"/>
                  </a:lnTo>
                  <a:lnTo>
                    <a:pt x="5036" y="10388"/>
                  </a:lnTo>
                  <a:lnTo>
                    <a:pt x="5036" y="10390"/>
                  </a:lnTo>
                  <a:lnTo>
                    <a:pt x="5039" y="10393"/>
                  </a:lnTo>
                  <a:lnTo>
                    <a:pt x="5041" y="10393"/>
                  </a:lnTo>
                  <a:lnTo>
                    <a:pt x="5045" y="10397"/>
                  </a:lnTo>
                  <a:lnTo>
                    <a:pt x="5051" y="10397"/>
                  </a:lnTo>
                  <a:lnTo>
                    <a:pt x="5055" y="10400"/>
                  </a:lnTo>
                  <a:lnTo>
                    <a:pt x="5055" y="10402"/>
                  </a:lnTo>
                  <a:lnTo>
                    <a:pt x="5051" y="10402"/>
                  </a:lnTo>
                  <a:lnTo>
                    <a:pt x="5051" y="10406"/>
                  </a:lnTo>
                  <a:lnTo>
                    <a:pt x="5055" y="10409"/>
                  </a:lnTo>
                  <a:lnTo>
                    <a:pt x="5057" y="10409"/>
                  </a:lnTo>
                  <a:lnTo>
                    <a:pt x="5060" y="10406"/>
                  </a:lnTo>
                  <a:lnTo>
                    <a:pt x="5064" y="10409"/>
                  </a:lnTo>
                  <a:lnTo>
                    <a:pt x="5069" y="10406"/>
                  </a:lnTo>
                  <a:lnTo>
                    <a:pt x="5073" y="10409"/>
                  </a:lnTo>
                  <a:lnTo>
                    <a:pt x="5083" y="10409"/>
                  </a:lnTo>
                  <a:lnTo>
                    <a:pt x="5083" y="10412"/>
                  </a:lnTo>
                  <a:lnTo>
                    <a:pt x="5088" y="10412"/>
                  </a:lnTo>
                  <a:lnTo>
                    <a:pt x="5101" y="10418"/>
                  </a:lnTo>
                  <a:lnTo>
                    <a:pt x="5101" y="10415"/>
                  </a:lnTo>
                  <a:lnTo>
                    <a:pt x="5104" y="10415"/>
                  </a:lnTo>
                  <a:lnTo>
                    <a:pt x="5107" y="10418"/>
                  </a:lnTo>
                  <a:lnTo>
                    <a:pt x="5113" y="10418"/>
                  </a:lnTo>
                  <a:lnTo>
                    <a:pt x="5116" y="10415"/>
                  </a:lnTo>
                  <a:lnTo>
                    <a:pt x="5120" y="10415"/>
                  </a:lnTo>
                  <a:lnTo>
                    <a:pt x="5125" y="10418"/>
                  </a:lnTo>
                  <a:lnTo>
                    <a:pt x="5128" y="10418"/>
                  </a:lnTo>
                  <a:lnTo>
                    <a:pt x="5134" y="10415"/>
                  </a:lnTo>
                  <a:lnTo>
                    <a:pt x="5146" y="10415"/>
                  </a:lnTo>
                  <a:lnTo>
                    <a:pt x="5150" y="10412"/>
                  </a:lnTo>
                  <a:lnTo>
                    <a:pt x="5150" y="10415"/>
                  </a:lnTo>
                  <a:lnTo>
                    <a:pt x="5156" y="10415"/>
                  </a:lnTo>
                  <a:lnTo>
                    <a:pt x="5156" y="10418"/>
                  </a:lnTo>
                  <a:lnTo>
                    <a:pt x="5160" y="10418"/>
                  </a:lnTo>
                  <a:lnTo>
                    <a:pt x="5160" y="10421"/>
                  </a:lnTo>
                  <a:lnTo>
                    <a:pt x="5165" y="10421"/>
                  </a:lnTo>
                  <a:lnTo>
                    <a:pt x="5165" y="10425"/>
                  </a:lnTo>
                  <a:lnTo>
                    <a:pt x="5174" y="10425"/>
                  </a:lnTo>
                  <a:lnTo>
                    <a:pt x="5181" y="10437"/>
                  </a:lnTo>
                  <a:lnTo>
                    <a:pt x="5190" y="10437"/>
                  </a:lnTo>
                  <a:lnTo>
                    <a:pt x="5193" y="10443"/>
                  </a:lnTo>
                  <a:lnTo>
                    <a:pt x="5193" y="10439"/>
                  </a:lnTo>
                  <a:lnTo>
                    <a:pt x="5200" y="10439"/>
                  </a:lnTo>
                  <a:lnTo>
                    <a:pt x="5200" y="10446"/>
                  </a:lnTo>
                  <a:lnTo>
                    <a:pt x="5209" y="10455"/>
                  </a:lnTo>
                  <a:lnTo>
                    <a:pt x="5206" y="10458"/>
                  </a:lnTo>
                  <a:lnTo>
                    <a:pt x="5209" y="10458"/>
                  </a:lnTo>
                  <a:lnTo>
                    <a:pt x="5209" y="10471"/>
                  </a:lnTo>
                  <a:lnTo>
                    <a:pt x="5212" y="10471"/>
                  </a:lnTo>
                  <a:lnTo>
                    <a:pt x="5216" y="10474"/>
                  </a:lnTo>
                  <a:lnTo>
                    <a:pt x="5221" y="10477"/>
                  </a:lnTo>
                  <a:lnTo>
                    <a:pt x="5230" y="10490"/>
                  </a:lnTo>
                  <a:lnTo>
                    <a:pt x="5230" y="10493"/>
                  </a:lnTo>
                  <a:lnTo>
                    <a:pt x="5234" y="10499"/>
                  </a:lnTo>
                  <a:lnTo>
                    <a:pt x="5234" y="10505"/>
                  </a:lnTo>
                  <a:lnTo>
                    <a:pt x="5230" y="10511"/>
                  </a:lnTo>
                  <a:lnTo>
                    <a:pt x="5230" y="10521"/>
                  </a:lnTo>
                  <a:lnTo>
                    <a:pt x="5225" y="10527"/>
                  </a:lnTo>
                  <a:lnTo>
                    <a:pt x="5221" y="10537"/>
                  </a:lnTo>
                  <a:lnTo>
                    <a:pt x="5216" y="10542"/>
                  </a:lnTo>
                  <a:lnTo>
                    <a:pt x="5216" y="10546"/>
                  </a:lnTo>
                  <a:lnTo>
                    <a:pt x="5218" y="10555"/>
                  </a:lnTo>
                  <a:lnTo>
                    <a:pt x="5221" y="10567"/>
                  </a:lnTo>
                  <a:lnTo>
                    <a:pt x="5225" y="10574"/>
                  </a:lnTo>
                  <a:lnTo>
                    <a:pt x="5225" y="10577"/>
                  </a:lnTo>
                  <a:lnTo>
                    <a:pt x="5221" y="10583"/>
                  </a:lnTo>
                  <a:lnTo>
                    <a:pt x="5218" y="10593"/>
                  </a:lnTo>
                  <a:lnTo>
                    <a:pt x="5218" y="10630"/>
                  </a:lnTo>
                  <a:lnTo>
                    <a:pt x="5212" y="10635"/>
                  </a:lnTo>
                  <a:lnTo>
                    <a:pt x="5209" y="10635"/>
                  </a:lnTo>
                  <a:lnTo>
                    <a:pt x="5202" y="10642"/>
                  </a:lnTo>
                  <a:lnTo>
                    <a:pt x="5202" y="10644"/>
                  </a:lnTo>
                  <a:lnTo>
                    <a:pt x="5200" y="10644"/>
                  </a:lnTo>
                  <a:lnTo>
                    <a:pt x="5193" y="10654"/>
                  </a:lnTo>
                  <a:lnTo>
                    <a:pt x="5181" y="10667"/>
                  </a:lnTo>
                  <a:lnTo>
                    <a:pt x="5178" y="10672"/>
                  </a:lnTo>
                  <a:lnTo>
                    <a:pt x="5174" y="10672"/>
                  </a:lnTo>
                  <a:lnTo>
                    <a:pt x="5172" y="10676"/>
                  </a:lnTo>
                  <a:lnTo>
                    <a:pt x="5169" y="10682"/>
                  </a:lnTo>
                  <a:lnTo>
                    <a:pt x="5169" y="10688"/>
                  </a:lnTo>
                  <a:lnTo>
                    <a:pt x="5165" y="10694"/>
                  </a:lnTo>
                  <a:lnTo>
                    <a:pt x="5165" y="10703"/>
                  </a:lnTo>
                  <a:lnTo>
                    <a:pt x="5169" y="10707"/>
                  </a:lnTo>
                  <a:lnTo>
                    <a:pt x="5172" y="10707"/>
                  </a:lnTo>
                  <a:lnTo>
                    <a:pt x="5184" y="10710"/>
                  </a:lnTo>
                  <a:lnTo>
                    <a:pt x="5188" y="10712"/>
                  </a:lnTo>
                  <a:lnTo>
                    <a:pt x="5193" y="10712"/>
                  </a:lnTo>
                  <a:lnTo>
                    <a:pt x="5200" y="10719"/>
                  </a:lnTo>
                  <a:lnTo>
                    <a:pt x="5200" y="10722"/>
                  </a:lnTo>
                  <a:lnTo>
                    <a:pt x="5202" y="10726"/>
                  </a:lnTo>
                  <a:lnTo>
                    <a:pt x="5202" y="10731"/>
                  </a:lnTo>
                  <a:lnTo>
                    <a:pt x="5209" y="10738"/>
                  </a:lnTo>
                  <a:lnTo>
                    <a:pt x="5209" y="10744"/>
                  </a:lnTo>
                  <a:lnTo>
                    <a:pt x="5216" y="10750"/>
                  </a:lnTo>
                  <a:lnTo>
                    <a:pt x="5225" y="10754"/>
                  </a:lnTo>
                  <a:lnTo>
                    <a:pt x="5244" y="10772"/>
                  </a:lnTo>
                  <a:lnTo>
                    <a:pt x="5244" y="10787"/>
                  </a:lnTo>
                  <a:lnTo>
                    <a:pt x="5234" y="10796"/>
                  </a:lnTo>
                  <a:lnTo>
                    <a:pt x="5234" y="10805"/>
                  </a:lnTo>
                  <a:lnTo>
                    <a:pt x="5228" y="10805"/>
                  </a:lnTo>
                  <a:lnTo>
                    <a:pt x="5228" y="10809"/>
                  </a:lnTo>
                  <a:lnTo>
                    <a:pt x="5225" y="10812"/>
                  </a:lnTo>
                  <a:lnTo>
                    <a:pt x="5225" y="10819"/>
                  </a:lnTo>
                  <a:lnTo>
                    <a:pt x="5221" y="10821"/>
                  </a:lnTo>
                  <a:lnTo>
                    <a:pt x="5221" y="10828"/>
                  </a:lnTo>
                  <a:lnTo>
                    <a:pt x="5209" y="10840"/>
                  </a:lnTo>
                  <a:lnTo>
                    <a:pt x="5209" y="10849"/>
                  </a:lnTo>
                  <a:lnTo>
                    <a:pt x="5206" y="10852"/>
                  </a:lnTo>
                  <a:lnTo>
                    <a:pt x="5206" y="10856"/>
                  </a:lnTo>
                  <a:lnTo>
                    <a:pt x="5209" y="10861"/>
                  </a:lnTo>
                  <a:lnTo>
                    <a:pt x="5209" y="10865"/>
                  </a:lnTo>
                  <a:lnTo>
                    <a:pt x="5212" y="10868"/>
                  </a:lnTo>
                  <a:lnTo>
                    <a:pt x="5209" y="10872"/>
                  </a:lnTo>
                  <a:lnTo>
                    <a:pt x="5209" y="10875"/>
                  </a:lnTo>
                  <a:lnTo>
                    <a:pt x="5202" y="10875"/>
                  </a:lnTo>
                  <a:lnTo>
                    <a:pt x="5202" y="10884"/>
                  </a:lnTo>
                  <a:lnTo>
                    <a:pt x="5181" y="10905"/>
                  </a:lnTo>
                  <a:lnTo>
                    <a:pt x="5172" y="10905"/>
                  </a:lnTo>
                  <a:lnTo>
                    <a:pt x="5169" y="10909"/>
                  </a:lnTo>
                  <a:lnTo>
                    <a:pt x="5165" y="10909"/>
                  </a:lnTo>
                  <a:lnTo>
                    <a:pt x="5162" y="10912"/>
                  </a:lnTo>
                  <a:lnTo>
                    <a:pt x="5160" y="10912"/>
                  </a:lnTo>
                  <a:lnTo>
                    <a:pt x="5160" y="10915"/>
                  </a:lnTo>
                  <a:lnTo>
                    <a:pt x="5156" y="10919"/>
                  </a:lnTo>
                  <a:lnTo>
                    <a:pt x="5146" y="10919"/>
                  </a:lnTo>
                  <a:lnTo>
                    <a:pt x="5146" y="10921"/>
                  </a:lnTo>
                  <a:lnTo>
                    <a:pt x="5137" y="10921"/>
                  </a:lnTo>
                  <a:lnTo>
                    <a:pt x="5132" y="10928"/>
                  </a:lnTo>
                  <a:lnTo>
                    <a:pt x="5125" y="10928"/>
                  </a:lnTo>
                  <a:lnTo>
                    <a:pt x="5123" y="10931"/>
                  </a:lnTo>
                  <a:lnTo>
                    <a:pt x="5123" y="10933"/>
                  </a:lnTo>
                  <a:lnTo>
                    <a:pt x="5120" y="10937"/>
                  </a:lnTo>
                  <a:lnTo>
                    <a:pt x="5116" y="10949"/>
                  </a:lnTo>
                  <a:lnTo>
                    <a:pt x="5111" y="10956"/>
                  </a:lnTo>
                  <a:lnTo>
                    <a:pt x="5111" y="10961"/>
                  </a:lnTo>
                  <a:lnTo>
                    <a:pt x="5113" y="10965"/>
                  </a:lnTo>
                  <a:lnTo>
                    <a:pt x="5113" y="10992"/>
                  </a:lnTo>
                  <a:lnTo>
                    <a:pt x="5120" y="10998"/>
                  </a:lnTo>
                  <a:lnTo>
                    <a:pt x="5123" y="11005"/>
                  </a:lnTo>
                  <a:lnTo>
                    <a:pt x="5132" y="11014"/>
                  </a:lnTo>
                  <a:lnTo>
                    <a:pt x="5137" y="11014"/>
                  </a:lnTo>
                  <a:lnTo>
                    <a:pt x="5141" y="11017"/>
                  </a:lnTo>
                  <a:lnTo>
                    <a:pt x="5150" y="11024"/>
                  </a:lnTo>
                  <a:lnTo>
                    <a:pt x="5156" y="11029"/>
                  </a:lnTo>
                  <a:lnTo>
                    <a:pt x="5160" y="11029"/>
                  </a:lnTo>
                  <a:lnTo>
                    <a:pt x="5169" y="11038"/>
                  </a:lnTo>
                  <a:lnTo>
                    <a:pt x="5184" y="11038"/>
                  </a:lnTo>
                  <a:lnTo>
                    <a:pt x="5188" y="11036"/>
                  </a:lnTo>
                  <a:lnTo>
                    <a:pt x="5193" y="11036"/>
                  </a:lnTo>
                  <a:lnTo>
                    <a:pt x="5197" y="11038"/>
                  </a:lnTo>
                  <a:lnTo>
                    <a:pt x="5206" y="11038"/>
                  </a:lnTo>
                  <a:lnTo>
                    <a:pt x="5206" y="11045"/>
                  </a:lnTo>
                  <a:lnTo>
                    <a:pt x="5209" y="11048"/>
                  </a:lnTo>
                  <a:lnTo>
                    <a:pt x="5209" y="11054"/>
                  </a:lnTo>
                  <a:lnTo>
                    <a:pt x="5216" y="11061"/>
                  </a:lnTo>
                  <a:lnTo>
                    <a:pt x="5216" y="11073"/>
                  </a:lnTo>
                  <a:lnTo>
                    <a:pt x="5221" y="11082"/>
                  </a:lnTo>
                  <a:lnTo>
                    <a:pt x="5221" y="11120"/>
                  </a:lnTo>
                  <a:lnTo>
                    <a:pt x="5225" y="11120"/>
                  </a:lnTo>
                  <a:lnTo>
                    <a:pt x="5225" y="11129"/>
                  </a:lnTo>
                  <a:lnTo>
                    <a:pt x="5228" y="11129"/>
                  </a:lnTo>
                  <a:lnTo>
                    <a:pt x="5225" y="11132"/>
                  </a:lnTo>
                  <a:lnTo>
                    <a:pt x="5225" y="11163"/>
                  </a:lnTo>
                  <a:lnTo>
                    <a:pt x="5228" y="11166"/>
                  </a:lnTo>
                  <a:lnTo>
                    <a:pt x="5230" y="11166"/>
                  </a:lnTo>
                  <a:lnTo>
                    <a:pt x="5240" y="11175"/>
                  </a:lnTo>
                  <a:lnTo>
                    <a:pt x="5240" y="11187"/>
                  </a:lnTo>
                  <a:lnTo>
                    <a:pt x="5246" y="11201"/>
                  </a:lnTo>
                  <a:lnTo>
                    <a:pt x="5246" y="11203"/>
                  </a:lnTo>
                  <a:lnTo>
                    <a:pt x="5244" y="11210"/>
                  </a:lnTo>
                  <a:lnTo>
                    <a:pt x="5246" y="11210"/>
                  </a:lnTo>
                  <a:lnTo>
                    <a:pt x="5253" y="11215"/>
                  </a:lnTo>
                  <a:lnTo>
                    <a:pt x="5265" y="11215"/>
                  </a:lnTo>
                  <a:lnTo>
                    <a:pt x="5265" y="11219"/>
                  </a:lnTo>
                  <a:lnTo>
                    <a:pt x="5277" y="11219"/>
                  </a:lnTo>
                  <a:lnTo>
                    <a:pt x="5281" y="11222"/>
                  </a:lnTo>
                  <a:lnTo>
                    <a:pt x="5290" y="11222"/>
                  </a:lnTo>
                  <a:lnTo>
                    <a:pt x="5293" y="11219"/>
                  </a:lnTo>
                  <a:lnTo>
                    <a:pt x="5312" y="11213"/>
                  </a:lnTo>
                  <a:lnTo>
                    <a:pt x="5318" y="11206"/>
                  </a:lnTo>
                  <a:lnTo>
                    <a:pt x="5330" y="11206"/>
                  </a:lnTo>
                  <a:lnTo>
                    <a:pt x="5330" y="11203"/>
                  </a:lnTo>
                  <a:lnTo>
                    <a:pt x="5333" y="11201"/>
                  </a:lnTo>
                  <a:lnTo>
                    <a:pt x="5333" y="11194"/>
                  </a:lnTo>
                  <a:lnTo>
                    <a:pt x="5337" y="11187"/>
                  </a:lnTo>
                  <a:lnTo>
                    <a:pt x="5337" y="11178"/>
                  </a:lnTo>
                  <a:lnTo>
                    <a:pt x="5342" y="11166"/>
                  </a:lnTo>
                  <a:lnTo>
                    <a:pt x="5346" y="11163"/>
                  </a:lnTo>
                  <a:lnTo>
                    <a:pt x="5355" y="11163"/>
                  </a:lnTo>
                  <a:lnTo>
                    <a:pt x="5358" y="11159"/>
                  </a:lnTo>
                  <a:lnTo>
                    <a:pt x="5358" y="11157"/>
                  </a:lnTo>
                  <a:lnTo>
                    <a:pt x="5361" y="11150"/>
                  </a:lnTo>
                  <a:lnTo>
                    <a:pt x="5365" y="11150"/>
                  </a:lnTo>
                  <a:lnTo>
                    <a:pt x="5374" y="11141"/>
                  </a:lnTo>
                  <a:lnTo>
                    <a:pt x="5374" y="11129"/>
                  </a:lnTo>
                  <a:lnTo>
                    <a:pt x="5377" y="11122"/>
                  </a:lnTo>
                  <a:lnTo>
                    <a:pt x="5377" y="11117"/>
                  </a:lnTo>
                  <a:lnTo>
                    <a:pt x="5374" y="11113"/>
                  </a:lnTo>
                  <a:lnTo>
                    <a:pt x="5374" y="11110"/>
                  </a:lnTo>
                  <a:lnTo>
                    <a:pt x="5367" y="11110"/>
                  </a:lnTo>
                  <a:lnTo>
                    <a:pt x="5370" y="11108"/>
                  </a:lnTo>
                  <a:lnTo>
                    <a:pt x="5370" y="11098"/>
                  </a:lnTo>
                  <a:lnTo>
                    <a:pt x="5374" y="11094"/>
                  </a:lnTo>
                  <a:lnTo>
                    <a:pt x="5374" y="11085"/>
                  </a:lnTo>
                  <a:lnTo>
                    <a:pt x="5370" y="11082"/>
                  </a:lnTo>
                  <a:lnTo>
                    <a:pt x="5370" y="11080"/>
                  </a:lnTo>
                  <a:lnTo>
                    <a:pt x="5374" y="11080"/>
                  </a:lnTo>
                  <a:lnTo>
                    <a:pt x="5377" y="11076"/>
                  </a:lnTo>
                  <a:lnTo>
                    <a:pt x="5379" y="11066"/>
                  </a:lnTo>
                  <a:lnTo>
                    <a:pt x="5383" y="11066"/>
                  </a:lnTo>
                  <a:lnTo>
                    <a:pt x="5398" y="11052"/>
                  </a:lnTo>
                  <a:lnTo>
                    <a:pt x="5402" y="11052"/>
                  </a:lnTo>
                  <a:lnTo>
                    <a:pt x="5405" y="11057"/>
                  </a:lnTo>
                  <a:lnTo>
                    <a:pt x="5407" y="11057"/>
                  </a:lnTo>
                  <a:lnTo>
                    <a:pt x="5411" y="11061"/>
                  </a:lnTo>
                  <a:lnTo>
                    <a:pt x="5429" y="11061"/>
                  </a:lnTo>
                  <a:lnTo>
                    <a:pt x="5438" y="11057"/>
                  </a:lnTo>
                  <a:lnTo>
                    <a:pt x="5442" y="11057"/>
                  </a:lnTo>
                  <a:lnTo>
                    <a:pt x="5445" y="11061"/>
                  </a:lnTo>
                  <a:lnTo>
                    <a:pt x="5451" y="11064"/>
                  </a:lnTo>
                  <a:lnTo>
                    <a:pt x="5454" y="11064"/>
                  </a:lnTo>
                  <a:lnTo>
                    <a:pt x="5457" y="11066"/>
                  </a:lnTo>
                  <a:lnTo>
                    <a:pt x="5463" y="11076"/>
                  </a:lnTo>
                  <a:lnTo>
                    <a:pt x="5466" y="11080"/>
                  </a:lnTo>
                  <a:lnTo>
                    <a:pt x="5479" y="11082"/>
                  </a:lnTo>
                  <a:lnTo>
                    <a:pt x="5489" y="11082"/>
                  </a:lnTo>
                  <a:lnTo>
                    <a:pt x="5491" y="11085"/>
                  </a:lnTo>
                  <a:lnTo>
                    <a:pt x="5498" y="11085"/>
                  </a:lnTo>
                  <a:lnTo>
                    <a:pt x="5510" y="11092"/>
                  </a:lnTo>
                  <a:lnTo>
                    <a:pt x="5510" y="11094"/>
                  </a:lnTo>
                  <a:lnTo>
                    <a:pt x="5512" y="11098"/>
                  </a:lnTo>
                  <a:lnTo>
                    <a:pt x="5516" y="11098"/>
                  </a:lnTo>
                  <a:lnTo>
                    <a:pt x="5519" y="11101"/>
                  </a:lnTo>
                  <a:lnTo>
                    <a:pt x="5526" y="11104"/>
                  </a:lnTo>
                  <a:lnTo>
                    <a:pt x="5528" y="11108"/>
                  </a:lnTo>
                  <a:lnTo>
                    <a:pt x="5531" y="11108"/>
                  </a:lnTo>
                  <a:lnTo>
                    <a:pt x="5538" y="11113"/>
                  </a:lnTo>
                  <a:lnTo>
                    <a:pt x="5538" y="11117"/>
                  </a:lnTo>
                  <a:lnTo>
                    <a:pt x="5540" y="11120"/>
                  </a:lnTo>
                  <a:lnTo>
                    <a:pt x="5544" y="11126"/>
                  </a:lnTo>
                  <a:lnTo>
                    <a:pt x="5547" y="11129"/>
                  </a:lnTo>
                  <a:lnTo>
                    <a:pt x="5550" y="11129"/>
                  </a:lnTo>
                  <a:lnTo>
                    <a:pt x="5554" y="11132"/>
                  </a:lnTo>
                  <a:lnTo>
                    <a:pt x="5556" y="11132"/>
                  </a:lnTo>
                  <a:lnTo>
                    <a:pt x="5559" y="11136"/>
                  </a:lnTo>
                  <a:lnTo>
                    <a:pt x="5566" y="11136"/>
                  </a:lnTo>
                  <a:lnTo>
                    <a:pt x="5566" y="11141"/>
                  </a:lnTo>
                  <a:lnTo>
                    <a:pt x="5568" y="11145"/>
                  </a:lnTo>
                  <a:lnTo>
                    <a:pt x="5587" y="11145"/>
                  </a:lnTo>
                  <a:lnTo>
                    <a:pt x="5591" y="11148"/>
                  </a:lnTo>
                  <a:lnTo>
                    <a:pt x="5594" y="11154"/>
                  </a:lnTo>
                  <a:lnTo>
                    <a:pt x="5594" y="11157"/>
                  </a:lnTo>
                  <a:lnTo>
                    <a:pt x="5600" y="11159"/>
                  </a:lnTo>
                  <a:lnTo>
                    <a:pt x="5622" y="11159"/>
                  </a:lnTo>
                  <a:lnTo>
                    <a:pt x="5626" y="11157"/>
                  </a:lnTo>
                  <a:lnTo>
                    <a:pt x="5635" y="11157"/>
                  </a:lnTo>
                  <a:lnTo>
                    <a:pt x="5638" y="11154"/>
                  </a:lnTo>
                  <a:lnTo>
                    <a:pt x="5640" y="11154"/>
                  </a:lnTo>
                  <a:lnTo>
                    <a:pt x="5640" y="11157"/>
                  </a:lnTo>
                  <a:lnTo>
                    <a:pt x="5644" y="11154"/>
                  </a:lnTo>
                  <a:lnTo>
                    <a:pt x="5644" y="11150"/>
                  </a:lnTo>
                  <a:lnTo>
                    <a:pt x="5647" y="11150"/>
                  </a:lnTo>
                  <a:lnTo>
                    <a:pt x="5650" y="11154"/>
                  </a:lnTo>
                  <a:lnTo>
                    <a:pt x="5659" y="11154"/>
                  </a:lnTo>
                  <a:lnTo>
                    <a:pt x="5663" y="11157"/>
                  </a:lnTo>
                  <a:lnTo>
                    <a:pt x="5668" y="11157"/>
                  </a:lnTo>
                  <a:lnTo>
                    <a:pt x="5672" y="11154"/>
                  </a:lnTo>
                  <a:lnTo>
                    <a:pt x="5675" y="11163"/>
                  </a:lnTo>
                  <a:lnTo>
                    <a:pt x="5682" y="11169"/>
                  </a:lnTo>
                  <a:lnTo>
                    <a:pt x="5691" y="11169"/>
                  </a:lnTo>
                  <a:lnTo>
                    <a:pt x="5691" y="11166"/>
                  </a:lnTo>
                  <a:lnTo>
                    <a:pt x="5696" y="11169"/>
                  </a:lnTo>
                  <a:lnTo>
                    <a:pt x="5705" y="11169"/>
                  </a:lnTo>
                  <a:lnTo>
                    <a:pt x="5712" y="11159"/>
                  </a:lnTo>
                  <a:lnTo>
                    <a:pt x="5721" y="11150"/>
                  </a:lnTo>
                  <a:lnTo>
                    <a:pt x="5721" y="11122"/>
                  </a:lnTo>
                  <a:lnTo>
                    <a:pt x="5724" y="11120"/>
                  </a:lnTo>
                  <a:lnTo>
                    <a:pt x="5727" y="11110"/>
                  </a:lnTo>
                  <a:lnTo>
                    <a:pt x="5727" y="11104"/>
                  </a:lnTo>
                  <a:lnTo>
                    <a:pt x="5731" y="11101"/>
                  </a:lnTo>
                  <a:lnTo>
                    <a:pt x="5731" y="11094"/>
                  </a:lnTo>
                  <a:lnTo>
                    <a:pt x="5733" y="11092"/>
                  </a:lnTo>
                  <a:lnTo>
                    <a:pt x="5733" y="11089"/>
                  </a:lnTo>
                  <a:lnTo>
                    <a:pt x="5740" y="11085"/>
                  </a:lnTo>
                  <a:lnTo>
                    <a:pt x="5752" y="11073"/>
                  </a:lnTo>
                  <a:lnTo>
                    <a:pt x="5761" y="11073"/>
                  </a:lnTo>
                  <a:lnTo>
                    <a:pt x="5764" y="11064"/>
                  </a:lnTo>
                  <a:lnTo>
                    <a:pt x="5768" y="11061"/>
                  </a:lnTo>
                  <a:lnTo>
                    <a:pt x="5780" y="11061"/>
                  </a:lnTo>
                  <a:lnTo>
                    <a:pt x="5783" y="11057"/>
                  </a:lnTo>
                  <a:lnTo>
                    <a:pt x="5789" y="11048"/>
                  </a:lnTo>
                  <a:lnTo>
                    <a:pt x="5792" y="11045"/>
                  </a:lnTo>
                  <a:lnTo>
                    <a:pt x="5799" y="11045"/>
                  </a:lnTo>
                  <a:lnTo>
                    <a:pt x="5808" y="11042"/>
                  </a:lnTo>
                  <a:lnTo>
                    <a:pt x="5811" y="11042"/>
                  </a:lnTo>
                  <a:lnTo>
                    <a:pt x="5820" y="11052"/>
                  </a:lnTo>
                  <a:lnTo>
                    <a:pt x="5824" y="11052"/>
                  </a:lnTo>
                  <a:lnTo>
                    <a:pt x="5827" y="11054"/>
                  </a:lnTo>
                  <a:lnTo>
                    <a:pt x="5827" y="11057"/>
                  </a:lnTo>
                  <a:lnTo>
                    <a:pt x="5829" y="11061"/>
                  </a:lnTo>
                  <a:lnTo>
                    <a:pt x="5839" y="11064"/>
                  </a:lnTo>
                  <a:lnTo>
                    <a:pt x="5845" y="11066"/>
                  </a:lnTo>
                  <a:lnTo>
                    <a:pt x="5848" y="11066"/>
                  </a:lnTo>
                  <a:lnTo>
                    <a:pt x="5848" y="11061"/>
                  </a:lnTo>
                  <a:lnTo>
                    <a:pt x="5852" y="11057"/>
                  </a:lnTo>
                  <a:lnTo>
                    <a:pt x="5864" y="11052"/>
                  </a:lnTo>
                  <a:lnTo>
                    <a:pt x="5864" y="11048"/>
                  </a:lnTo>
                  <a:lnTo>
                    <a:pt x="5867" y="11045"/>
                  </a:lnTo>
                  <a:lnTo>
                    <a:pt x="5867" y="11038"/>
                  </a:lnTo>
                  <a:lnTo>
                    <a:pt x="5873" y="11033"/>
                  </a:lnTo>
                  <a:lnTo>
                    <a:pt x="5876" y="11026"/>
                  </a:lnTo>
                  <a:lnTo>
                    <a:pt x="5876" y="11024"/>
                  </a:lnTo>
                  <a:lnTo>
                    <a:pt x="5880" y="11020"/>
                  </a:lnTo>
                  <a:lnTo>
                    <a:pt x="5882" y="11020"/>
                  </a:lnTo>
                  <a:lnTo>
                    <a:pt x="5882" y="11010"/>
                  </a:lnTo>
                  <a:lnTo>
                    <a:pt x="5889" y="11005"/>
                  </a:lnTo>
                  <a:lnTo>
                    <a:pt x="5892" y="10998"/>
                  </a:lnTo>
                  <a:lnTo>
                    <a:pt x="5882" y="10986"/>
                  </a:lnTo>
                  <a:lnTo>
                    <a:pt x="5882" y="10977"/>
                  </a:lnTo>
                  <a:lnTo>
                    <a:pt x="5889" y="10965"/>
                  </a:lnTo>
                  <a:lnTo>
                    <a:pt x="5894" y="10959"/>
                  </a:lnTo>
                  <a:lnTo>
                    <a:pt x="5898" y="10947"/>
                  </a:lnTo>
                  <a:lnTo>
                    <a:pt x="5901" y="10943"/>
                  </a:lnTo>
                  <a:lnTo>
                    <a:pt x="5901" y="10933"/>
                  </a:lnTo>
                  <a:lnTo>
                    <a:pt x="5904" y="10924"/>
                  </a:lnTo>
                  <a:lnTo>
                    <a:pt x="5904" y="10909"/>
                  </a:lnTo>
                  <a:lnTo>
                    <a:pt x="5901" y="10905"/>
                  </a:lnTo>
                  <a:lnTo>
                    <a:pt x="5901" y="10881"/>
                  </a:lnTo>
                  <a:lnTo>
                    <a:pt x="5904" y="10877"/>
                  </a:lnTo>
                  <a:lnTo>
                    <a:pt x="5904" y="10875"/>
                  </a:lnTo>
                  <a:lnTo>
                    <a:pt x="5908" y="10872"/>
                  </a:lnTo>
                  <a:lnTo>
                    <a:pt x="5913" y="10868"/>
                  </a:lnTo>
                  <a:lnTo>
                    <a:pt x="5913" y="10865"/>
                  </a:lnTo>
                  <a:lnTo>
                    <a:pt x="5910" y="10861"/>
                  </a:lnTo>
                  <a:lnTo>
                    <a:pt x="5908" y="10861"/>
                  </a:lnTo>
                  <a:lnTo>
                    <a:pt x="5904" y="10859"/>
                  </a:lnTo>
                  <a:lnTo>
                    <a:pt x="5901" y="10859"/>
                  </a:lnTo>
                  <a:lnTo>
                    <a:pt x="5901" y="10852"/>
                  </a:lnTo>
                  <a:lnTo>
                    <a:pt x="5898" y="10852"/>
                  </a:lnTo>
                  <a:lnTo>
                    <a:pt x="5898" y="10849"/>
                  </a:lnTo>
                  <a:lnTo>
                    <a:pt x="5894" y="10843"/>
                  </a:lnTo>
                  <a:lnTo>
                    <a:pt x="5894" y="10837"/>
                  </a:lnTo>
                  <a:lnTo>
                    <a:pt x="5892" y="10833"/>
                  </a:lnTo>
                  <a:lnTo>
                    <a:pt x="5892" y="10831"/>
                  </a:lnTo>
                  <a:lnTo>
                    <a:pt x="5889" y="10828"/>
                  </a:lnTo>
                  <a:lnTo>
                    <a:pt x="5892" y="10824"/>
                  </a:lnTo>
                  <a:lnTo>
                    <a:pt x="5892" y="10809"/>
                  </a:lnTo>
                  <a:lnTo>
                    <a:pt x="5889" y="10805"/>
                  </a:lnTo>
                  <a:lnTo>
                    <a:pt x="5889" y="10800"/>
                  </a:lnTo>
                  <a:lnTo>
                    <a:pt x="5885" y="10796"/>
                  </a:lnTo>
                  <a:lnTo>
                    <a:pt x="5880" y="10784"/>
                  </a:lnTo>
                  <a:lnTo>
                    <a:pt x="5873" y="10775"/>
                  </a:lnTo>
                  <a:lnTo>
                    <a:pt x="5873" y="10768"/>
                  </a:lnTo>
                  <a:lnTo>
                    <a:pt x="5871" y="10763"/>
                  </a:lnTo>
                  <a:lnTo>
                    <a:pt x="5871" y="10759"/>
                  </a:lnTo>
                  <a:lnTo>
                    <a:pt x="5867" y="10756"/>
                  </a:lnTo>
                  <a:lnTo>
                    <a:pt x="5867" y="10738"/>
                  </a:lnTo>
                  <a:lnTo>
                    <a:pt x="5864" y="10731"/>
                  </a:lnTo>
                  <a:lnTo>
                    <a:pt x="5864" y="10726"/>
                  </a:lnTo>
                  <a:lnTo>
                    <a:pt x="5867" y="10719"/>
                  </a:lnTo>
                  <a:lnTo>
                    <a:pt x="5908" y="10719"/>
                  </a:lnTo>
                  <a:lnTo>
                    <a:pt x="5913" y="10722"/>
                  </a:lnTo>
                  <a:lnTo>
                    <a:pt x="5920" y="10728"/>
                  </a:lnTo>
                  <a:lnTo>
                    <a:pt x="5922" y="10728"/>
                  </a:lnTo>
                  <a:lnTo>
                    <a:pt x="5932" y="10731"/>
                  </a:lnTo>
                  <a:lnTo>
                    <a:pt x="5936" y="10735"/>
                  </a:lnTo>
                  <a:lnTo>
                    <a:pt x="5938" y="10735"/>
                  </a:lnTo>
                  <a:lnTo>
                    <a:pt x="5948" y="10726"/>
                  </a:lnTo>
                  <a:lnTo>
                    <a:pt x="5954" y="10722"/>
                  </a:lnTo>
                  <a:lnTo>
                    <a:pt x="5960" y="10728"/>
                  </a:lnTo>
                  <a:lnTo>
                    <a:pt x="5969" y="10728"/>
                  </a:lnTo>
                  <a:lnTo>
                    <a:pt x="5978" y="10735"/>
                  </a:lnTo>
                  <a:lnTo>
                    <a:pt x="5988" y="10738"/>
                  </a:lnTo>
                  <a:lnTo>
                    <a:pt x="5992" y="10740"/>
                  </a:lnTo>
                  <a:lnTo>
                    <a:pt x="6000" y="10747"/>
                  </a:lnTo>
                  <a:lnTo>
                    <a:pt x="6006" y="10754"/>
                  </a:lnTo>
                  <a:lnTo>
                    <a:pt x="6009" y="10754"/>
                  </a:lnTo>
                  <a:lnTo>
                    <a:pt x="6016" y="10756"/>
                  </a:lnTo>
                  <a:lnTo>
                    <a:pt x="6018" y="10756"/>
                  </a:lnTo>
                  <a:lnTo>
                    <a:pt x="6025" y="10754"/>
                  </a:lnTo>
                  <a:lnTo>
                    <a:pt x="6028" y="10754"/>
                  </a:lnTo>
                  <a:lnTo>
                    <a:pt x="6032" y="10756"/>
                  </a:lnTo>
                  <a:lnTo>
                    <a:pt x="6041" y="10756"/>
                  </a:lnTo>
                  <a:lnTo>
                    <a:pt x="6044" y="10754"/>
                  </a:lnTo>
                  <a:lnTo>
                    <a:pt x="6046" y="10747"/>
                  </a:lnTo>
                  <a:lnTo>
                    <a:pt x="6053" y="10747"/>
                  </a:lnTo>
                  <a:lnTo>
                    <a:pt x="6056" y="10744"/>
                  </a:lnTo>
                  <a:lnTo>
                    <a:pt x="6069" y="10738"/>
                  </a:lnTo>
                  <a:lnTo>
                    <a:pt x="6069" y="10735"/>
                  </a:lnTo>
                  <a:lnTo>
                    <a:pt x="6074" y="10731"/>
                  </a:lnTo>
                  <a:lnTo>
                    <a:pt x="6078" y="10728"/>
                  </a:lnTo>
                  <a:lnTo>
                    <a:pt x="6083" y="10728"/>
                  </a:lnTo>
                  <a:lnTo>
                    <a:pt x="6087" y="10726"/>
                  </a:lnTo>
                  <a:lnTo>
                    <a:pt x="6097" y="10722"/>
                  </a:lnTo>
                  <a:lnTo>
                    <a:pt x="6106" y="10722"/>
                  </a:lnTo>
                  <a:lnTo>
                    <a:pt x="6115" y="10716"/>
                  </a:lnTo>
                  <a:lnTo>
                    <a:pt x="6121" y="10716"/>
                  </a:lnTo>
                  <a:lnTo>
                    <a:pt x="6125" y="10712"/>
                  </a:lnTo>
                  <a:lnTo>
                    <a:pt x="6137" y="10712"/>
                  </a:lnTo>
                  <a:lnTo>
                    <a:pt x="6137" y="10710"/>
                  </a:lnTo>
                  <a:lnTo>
                    <a:pt x="6139" y="10700"/>
                  </a:lnTo>
                  <a:lnTo>
                    <a:pt x="6143" y="10698"/>
                  </a:lnTo>
                  <a:lnTo>
                    <a:pt x="6149" y="10688"/>
                  </a:lnTo>
                  <a:lnTo>
                    <a:pt x="6153" y="10688"/>
                  </a:lnTo>
                  <a:lnTo>
                    <a:pt x="6153" y="10676"/>
                  </a:lnTo>
                  <a:lnTo>
                    <a:pt x="6155" y="10676"/>
                  </a:lnTo>
                  <a:lnTo>
                    <a:pt x="6158" y="10672"/>
                  </a:lnTo>
                  <a:lnTo>
                    <a:pt x="6165" y="10672"/>
                  </a:lnTo>
                  <a:lnTo>
                    <a:pt x="6171" y="10670"/>
                  </a:lnTo>
                  <a:lnTo>
                    <a:pt x="6181" y="10670"/>
                  </a:lnTo>
                  <a:lnTo>
                    <a:pt x="6183" y="10672"/>
                  </a:lnTo>
                  <a:lnTo>
                    <a:pt x="6190" y="10672"/>
                  </a:lnTo>
                  <a:lnTo>
                    <a:pt x="6199" y="10670"/>
                  </a:lnTo>
                  <a:lnTo>
                    <a:pt x="6202" y="10667"/>
                  </a:lnTo>
                  <a:lnTo>
                    <a:pt x="6237" y="10667"/>
                  </a:lnTo>
                  <a:lnTo>
                    <a:pt x="6239" y="10663"/>
                  </a:lnTo>
                  <a:lnTo>
                    <a:pt x="6246" y="10663"/>
                  </a:lnTo>
                  <a:lnTo>
                    <a:pt x="6255" y="10660"/>
                  </a:lnTo>
                  <a:lnTo>
                    <a:pt x="6260" y="10663"/>
                  </a:lnTo>
                  <a:lnTo>
                    <a:pt x="6270" y="10663"/>
                  </a:lnTo>
                  <a:lnTo>
                    <a:pt x="6274" y="10660"/>
                  </a:lnTo>
                  <a:lnTo>
                    <a:pt x="6288" y="10660"/>
                  </a:lnTo>
                  <a:lnTo>
                    <a:pt x="6298" y="10658"/>
                  </a:lnTo>
                  <a:lnTo>
                    <a:pt x="6307" y="10658"/>
                  </a:lnTo>
                  <a:lnTo>
                    <a:pt x="6310" y="10654"/>
                  </a:lnTo>
                  <a:lnTo>
                    <a:pt x="6314" y="10654"/>
                  </a:lnTo>
                  <a:lnTo>
                    <a:pt x="6316" y="10648"/>
                  </a:lnTo>
                  <a:lnTo>
                    <a:pt x="6323" y="10648"/>
                  </a:lnTo>
                  <a:lnTo>
                    <a:pt x="6332" y="10644"/>
                  </a:lnTo>
                  <a:lnTo>
                    <a:pt x="6347" y="10644"/>
                  </a:lnTo>
                  <a:lnTo>
                    <a:pt x="6354" y="10642"/>
                  </a:lnTo>
                  <a:lnTo>
                    <a:pt x="6363" y="10639"/>
                  </a:lnTo>
                  <a:lnTo>
                    <a:pt x="6370" y="10639"/>
                  </a:lnTo>
                  <a:lnTo>
                    <a:pt x="6376" y="10635"/>
                  </a:lnTo>
                  <a:lnTo>
                    <a:pt x="6382" y="10632"/>
                  </a:lnTo>
                  <a:lnTo>
                    <a:pt x="6386" y="10632"/>
                  </a:lnTo>
                  <a:lnTo>
                    <a:pt x="6388" y="10630"/>
                  </a:lnTo>
                  <a:lnTo>
                    <a:pt x="6398" y="10630"/>
                  </a:lnTo>
                  <a:lnTo>
                    <a:pt x="6398" y="10626"/>
                  </a:lnTo>
                  <a:lnTo>
                    <a:pt x="6400" y="10626"/>
                  </a:lnTo>
                  <a:lnTo>
                    <a:pt x="6400" y="10595"/>
                  </a:lnTo>
                  <a:lnTo>
                    <a:pt x="6398" y="10593"/>
                  </a:lnTo>
                  <a:lnTo>
                    <a:pt x="6398" y="10589"/>
                  </a:lnTo>
                  <a:lnTo>
                    <a:pt x="6395" y="10589"/>
                  </a:lnTo>
                  <a:lnTo>
                    <a:pt x="6388" y="10583"/>
                  </a:lnTo>
                  <a:lnTo>
                    <a:pt x="6388" y="10577"/>
                  </a:lnTo>
                  <a:lnTo>
                    <a:pt x="6386" y="10570"/>
                  </a:lnTo>
                  <a:lnTo>
                    <a:pt x="6386" y="10561"/>
                  </a:lnTo>
                  <a:lnTo>
                    <a:pt x="6382" y="10558"/>
                  </a:lnTo>
                  <a:lnTo>
                    <a:pt x="6379" y="10551"/>
                  </a:lnTo>
                  <a:lnTo>
                    <a:pt x="6376" y="10549"/>
                  </a:lnTo>
                  <a:lnTo>
                    <a:pt x="6376" y="10539"/>
                  </a:lnTo>
                  <a:lnTo>
                    <a:pt x="6372" y="10537"/>
                  </a:lnTo>
                  <a:lnTo>
                    <a:pt x="6370" y="10537"/>
                  </a:lnTo>
                  <a:lnTo>
                    <a:pt x="6360" y="10533"/>
                  </a:lnTo>
                  <a:lnTo>
                    <a:pt x="6356" y="10533"/>
                  </a:lnTo>
                  <a:lnTo>
                    <a:pt x="6356" y="10530"/>
                  </a:lnTo>
                  <a:lnTo>
                    <a:pt x="6354" y="10530"/>
                  </a:lnTo>
                  <a:lnTo>
                    <a:pt x="6351" y="10527"/>
                  </a:lnTo>
                  <a:lnTo>
                    <a:pt x="6338" y="10527"/>
                  </a:lnTo>
                  <a:lnTo>
                    <a:pt x="6338" y="10523"/>
                  </a:lnTo>
                  <a:lnTo>
                    <a:pt x="6335" y="10518"/>
                  </a:lnTo>
                  <a:lnTo>
                    <a:pt x="6335" y="10505"/>
                  </a:lnTo>
                  <a:lnTo>
                    <a:pt x="6338" y="10505"/>
                  </a:lnTo>
                  <a:lnTo>
                    <a:pt x="6338" y="10502"/>
                  </a:lnTo>
                  <a:lnTo>
                    <a:pt x="6342" y="10502"/>
                  </a:lnTo>
                  <a:lnTo>
                    <a:pt x="6342" y="10486"/>
                  </a:lnTo>
                  <a:lnTo>
                    <a:pt x="6344" y="10481"/>
                  </a:lnTo>
                  <a:lnTo>
                    <a:pt x="6344" y="10477"/>
                  </a:lnTo>
                  <a:lnTo>
                    <a:pt x="6347" y="10474"/>
                  </a:lnTo>
                  <a:lnTo>
                    <a:pt x="6347" y="10471"/>
                  </a:lnTo>
                  <a:lnTo>
                    <a:pt x="6351" y="10471"/>
                  </a:lnTo>
                  <a:lnTo>
                    <a:pt x="6363" y="10458"/>
                  </a:lnTo>
                  <a:lnTo>
                    <a:pt x="6363" y="10453"/>
                  </a:lnTo>
                  <a:lnTo>
                    <a:pt x="6366" y="10453"/>
                  </a:lnTo>
                  <a:lnTo>
                    <a:pt x="6366" y="10449"/>
                  </a:lnTo>
                  <a:lnTo>
                    <a:pt x="6363" y="10449"/>
                  </a:lnTo>
                  <a:lnTo>
                    <a:pt x="6363" y="10446"/>
                  </a:lnTo>
                  <a:lnTo>
                    <a:pt x="6366" y="10446"/>
                  </a:lnTo>
                  <a:lnTo>
                    <a:pt x="6366" y="10430"/>
                  </a:lnTo>
                  <a:lnTo>
                    <a:pt x="6363" y="10430"/>
                  </a:lnTo>
                  <a:lnTo>
                    <a:pt x="6363" y="10425"/>
                  </a:lnTo>
                  <a:lnTo>
                    <a:pt x="6351" y="10412"/>
                  </a:lnTo>
                  <a:lnTo>
                    <a:pt x="6347" y="10406"/>
                  </a:lnTo>
                  <a:lnTo>
                    <a:pt x="6344" y="10406"/>
                  </a:lnTo>
                  <a:lnTo>
                    <a:pt x="6342" y="10400"/>
                  </a:lnTo>
                  <a:lnTo>
                    <a:pt x="6342" y="10390"/>
                  </a:lnTo>
                  <a:lnTo>
                    <a:pt x="6338" y="10390"/>
                  </a:lnTo>
                  <a:lnTo>
                    <a:pt x="6344" y="10385"/>
                  </a:lnTo>
                  <a:lnTo>
                    <a:pt x="6344" y="10372"/>
                  </a:lnTo>
                  <a:lnTo>
                    <a:pt x="6347" y="10369"/>
                  </a:lnTo>
                  <a:lnTo>
                    <a:pt x="6351" y="10362"/>
                  </a:lnTo>
                  <a:lnTo>
                    <a:pt x="6351" y="10357"/>
                  </a:lnTo>
                  <a:lnTo>
                    <a:pt x="6354" y="10357"/>
                  </a:lnTo>
                  <a:lnTo>
                    <a:pt x="6356" y="10350"/>
                  </a:lnTo>
                  <a:lnTo>
                    <a:pt x="6356" y="10348"/>
                  </a:lnTo>
                  <a:lnTo>
                    <a:pt x="6363" y="10344"/>
                  </a:lnTo>
                  <a:lnTo>
                    <a:pt x="6363" y="10329"/>
                  </a:lnTo>
                  <a:lnTo>
                    <a:pt x="6366" y="10320"/>
                  </a:lnTo>
                  <a:lnTo>
                    <a:pt x="6370" y="10313"/>
                  </a:lnTo>
                  <a:lnTo>
                    <a:pt x="6372" y="10306"/>
                  </a:lnTo>
                  <a:lnTo>
                    <a:pt x="6372" y="10304"/>
                  </a:lnTo>
                  <a:lnTo>
                    <a:pt x="6376" y="10304"/>
                  </a:lnTo>
                  <a:lnTo>
                    <a:pt x="6382" y="10301"/>
                  </a:lnTo>
                  <a:lnTo>
                    <a:pt x="6388" y="10301"/>
                  </a:lnTo>
                  <a:lnTo>
                    <a:pt x="6391" y="10297"/>
                  </a:lnTo>
                  <a:lnTo>
                    <a:pt x="6391" y="10294"/>
                  </a:lnTo>
                  <a:lnTo>
                    <a:pt x="6398" y="10294"/>
                  </a:lnTo>
                  <a:lnTo>
                    <a:pt x="6400" y="10292"/>
                  </a:lnTo>
                  <a:lnTo>
                    <a:pt x="6404" y="10292"/>
                  </a:lnTo>
                  <a:lnTo>
                    <a:pt x="6404" y="10285"/>
                  </a:lnTo>
                  <a:lnTo>
                    <a:pt x="6407" y="10285"/>
                  </a:lnTo>
                  <a:lnTo>
                    <a:pt x="6407" y="10260"/>
                  </a:lnTo>
                  <a:lnTo>
                    <a:pt x="6410" y="10257"/>
                  </a:lnTo>
                  <a:lnTo>
                    <a:pt x="6414" y="10250"/>
                  </a:lnTo>
                  <a:lnTo>
                    <a:pt x="6416" y="10248"/>
                  </a:lnTo>
                  <a:lnTo>
                    <a:pt x="6426" y="10248"/>
                  </a:lnTo>
                  <a:lnTo>
                    <a:pt x="6428" y="10250"/>
                  </a:lnTo>
                  <a:lnTo>
                    <a:pt x="6432" y="10248"/>
                  </a:lnTo>
                  <a:lnTo>
                    <a:pt x="6438" y="10248"/>
                  </a:lnTo>
                  <a:lnTo>
                    <a:pt x="6451" y="10241"/>
                  </a:lnTo>
                  <a:lnTo>
                    <a:pt x="6451" y="10238"/>
                  </a:lnTo>
                  <a:lnTo>
                    <a:pt x="6460" y="10238"/>
                  </a:lnTo>
                  <a:lnTo>
                    <a:pt x="6460" y="10241"/>
                  </a:lnTo>
                  <a:lnTo>
                    <a:pt x="6479" y="10241"/>
                  </a:lnTo>
                  <a:lnTo>
                    <a:pt x="6481" y="10245"/>
                  </a:lnTo>
                  <a:lnTo>
                    <a:pt x="6493" y="10245"/>
                  </a:lnTo>
                  <a:lnTo>
                    <a:pt x="6493" y="10248"/>
                  </a:lnTo>
                  <a:lnTo>
                    <a:pt x="6497" y="10250"/>
                  </a:lnTo>
                  <a:lnTo>
                    <a:pt x="6500" y="10250"/>
                  </a:lnTo>
                  <a:lnTo>
                    <a:pt x="6507" y="10248"/>
                  </a:lnTo>
                  <a:lnTo>
                    <a:pt x="6512" y="10248"/>
                  </a:lnTo>
                  <a:lnTo>
                    <a:pt x="6512" y="10245"/>
                  </a:lnTo>
                  <a:lnTo>
                    <a:pt x="6519" y="10238"/>
                  </a:lnTo>
                  <a:lnTo>
                    <a:pt x="6525" y="10238"/>
                  </a:lnTo>
                  <a:lnTo>
                    <a:pt x="6525" y="10241"/>
                  </a:lnTo>
                  <a:lnTo>
                    <a:pt x="6535" y="10241"/>
                  </a:lnTo>
                  <a:lnTo>
                    <a:pt x="6537" y="10245"/>
                  </a:lnTo>
                  <a:lnTo>
                    <a:pt x="6540" y="10245"/>
                  </a:lnTo>
                  <a:lnTo>
                    <a:pt x="6540" y="10248"/>
                  </a:lnTo>
                  <a:lnTo>
                    <a:pt x="6544" y="10250"/>
                  </a:lnTo>
                  <a:lnTo>
                    <a:pt x="6549" y="10254"/>
                  </a:lnTo>
                  <a:lnTo>
                    <a:pt x="6553" y="10254"/>
                  </a:lnTo>
                  <a:lnTo>
                    <a:pt x="6553" y="10257"/>
                  </a:lnTo>
                  <a:lnTo>
                    <a:pt x="6559" y="10257"/>
                  </a:lnTo>
                  <a:lnTo>
                    <a:pt x="6563" y="10260"/>
                  </a:lnTo>
                  <a:lnTo>
                    <a:pt x="6565" y="10260"/>
                  </a:lnTo>
                  <a:lnTo>
                    <a:pt x="6577" y="10264"/>
                  </a:lnTo>
                  <a:lnTo>
                    <a:pt x="6584" y="10264"/>
                  </a:lnTo>
                  <a:lnTo>
                    <a:pt x="6587" y="10266"/>
                  </a:lnTo>
                  <a:lnTo>
                    <a:pt x="6587" y="10269"/>
                  </a:lnTo>
                  <a:lnTo>
                    <a:pt x="6596" y="10278"/>
                  </a:lnTo>
                  <a:lnTo>
                    <a:pt x="6599" y="10285"/>
                  </a:lnTo>
                  <a:lnTo>
                    <a:pt x="6608" y="10288"/>
                  </a:lnTo>
                  <a:lnTo>
                    <a:pt x="6612" y="10288"/>
                  </a:lnTo>
                  <a:lnTo>
                    <a:pt x="6630" y="10269"/>
                  </a:lnTo>
                  <a:lnTo>
                    <a:pt x="6640" y="10269"/>
                  </a:lnTo>
                  <a:lnTo>
                    <a:pt x="6642" y="10266"/>
                  </a:lnTo>
                  <a:lnTo>
                    <a:pt x="6645" y="10266"/>
                  </a:lnTo>
                  <a:lnTo>
                    <a:pt x="6645" y="10264"/>
                  </a:lnTo>
                  <a:lnTo>
                    <a:pt x="6649" y="10260"/>
                  </a:lnTo>
                  <a:lnTo>
                    <a:pt x="6649" y="10229"/>
                  </a:lnTo>
                  <a:lnTo>
                    <a:pt x="6652" y="10227"/>
                  </a:lnTo>
                  <a:lnTo>
                    <a:pt x="6645" y="10208"/>
                  </a:lnTo>
                  <a:lnTo>
                    <a:pt x="6645" y="10199"/>
                  </a:lnTo>
                  <a:lnTo>
                    <a:pt x="6649" y="10192"/>
                  </a:lnTo>
                  <a:lnTo>
                    <a:pt x="6649" y="10176"/>
                  </a:lnTo>
                  <a:lnTo>
                    <a:pt x="6645" y="10173"/>
                  </a:lnTo>
                  <a:lnTo>
                    <a:pt x="6645" y="10167"/>
                  </a:lnTo>
                  <a:lnTo>
                    <a:pt x="6642" y="10167"/>
                  </a:lnTo>
                  <a:lnTo>
                    <a:pt x="6642" y="10164"/>
                  </a:lnTo>
                  <a:lnTo>
                    <a:pt x="6640" y="10161"/>
                  </a:lnTo>
                  <a:lnTo>
                    <a:pt x="6640" y="10152"/>
                  </a:lnTo>
                  <a:lnTo>
                    <a:pt x="6627" y="10139"/>
                  </a:lnTo>
                  <a:lnTo>
                    <a:pt x="6624" y="10133"/>
                  </a:lnTo>
                  <a:lnTo>
                    <a:pt x="6621" y="10129"/>
                  </a:lnTo>
                  <a:lnTo>
                    <a:pt x="6621" y="10127"/>
                  </a:lnTo>
                  <a:lnTo>
                    <a:pt x="6624" y="10124"/>
                  </a:lnTo>
                  <a:lnTo>
                    <a:pt x="6624" y="10120"/>
                  </a:lnTo>
                  <a:lnTo>
                    <a:pt x="6627" y="10120"/>
                  </a:lnTo>
                  <a:lnTo>
                    <a:pt x="6627" y="10117"/>
                  </a:lnTo>
                  <a:lnTo>
                    <a:pt x="6624" y="10111"/>
                  </a:lnTo>
                  <a:lnTo>
                    <a:pt x="6627" y="10111"/>
                  </a:lnTo>
                  <a:lnTo>
                    <a:pt x="6627" y="10108"/>
                  </a:lnTo>
                  <a:lnTo>
                    <a:pt x="6633" y="10104"/>
                  </a:lnTo>
                  <a:lnTo>
                    <a:pt x="6636" y="10101"/>
                  </a:lnTo>
                  <a:lnTo>
                    <a:pt x="6636" y="10089"/>
                  </a:lnTo>
                  <a:lnTo>
                    <a:pt x="6633" y="10089"/>
                  </a:lnTo>
                  <a:lnTo>
                    <a:pt x="6633" y="10080"/>
                  </a:lnTo>
                  <a:lnTo>
                    <a:pt x="6630" y="10073"/>
                  </a:lnTo>
                  <a:lnTo>
                    <a:pt x="6627" y="10071"/>
                  </a:lnTo>
                  <a:lnTo>
                    <a:pt x="6624" y="10071"/>
                  </a:lnTo>
                  <a:lnTo>
                    <a:pt x="6624" y="10068"/>
                  </a:lnTo>
                  <a:lnTo>
                    <a:pt x="6621" y="10064"/>
                  </a:lnTo>
                  <a:lnTo>
                    <a:pt x="6621" y="10061"/>
                  </a:lnTo>
                  <a:lnTo>
                    <a:pt x="6617" y="10059"/>
                  </a:lnTo>
                  <a:lnTo>
                    <a:pt x="6615" y="10059"/>
                  </a:lnTo>
                  <a:lnTo>
                    <a:pt x="6615" y="10055"/>
                  </a:lnTo>
                  <a:lnTo>
                    <a:pt x="6608" y="10055"/>
                  </a:lnTo>
                  <a:lnTo>
                    <a:pt x="6608" y="10049"/>
                  </a:lnTo>
                  <a:lnTo>
                    <a:pt x="6596" y="10036"/>
                  </a:lnTo>
                  <a:lnTo>
                    <a:pt x="6589" y="10027"/>
                  </a:lnTo>
                  <a:lnTo>
                    <a:pt x="6584" y="10022"/>
                  </a:lnTo>
                  <a:lnTo>
                    <a:pt x="6584" y="9984"/>
                  </a:lnTo>
                  <a:lnTo>
                    <a:pt x="6581" y="9978"/>
                  </a:lnTo>
                  <a:lnTo>
                    <a:pt x="6584" y="9975"/>
                  </a:lnTo>
                  <a:lnTo>
                    <a:pt x="6584" y="9971"/>
                  </a:lnTo>
                  <a:lnTo>
                    <a:pt x="6581" y="9966"/>
                  </a:lnTo>
                  <a:lnTo>
                    <a:pt x="6581" y="9959"/>
                  </a:lnTo>
                  <a:lnTo>
                    <a:pt x="6577" y="9952"/>
                  </a:lnTo>
                  <a:lnTo>
                    <a:pt x="6577" y="9938"/>
                  </a:lnTo>
                  <a:lnTo>
                    <a:pt x="6575" y="9938"/>
                  </a:lnTo>
                  <a:lnTo>
                    <a:pt x="6575" y="9931"/>
                  </a:lnTo>
                  <a:lnTo>
                    <a:pt x="6577" y="9928"/>
                  </a:lnTo>
                  <a:lnTo>
                    <a:pt x="6577" y="9924"/>
                  </a:lnTo>
                  <a:lnTo>
                    <a:pt x="6575" y="9924"/>
                  </a:lnTo>
                  <a:lnTo>
                    <a:pt x="6575" y="9919"/>
                  </a:lnTo>
                  <a:lnTo>
                    <a:pt x="6572" y="9912"/>
                  </a:lnTo>
                  <a:lnTo>
                    <a:pt x="6572" y="9900"/>
                  </a:lnTo>
                  <a:lnTo>
                    <a:pt x="6568" y="9894"/>
                  </a:lnTo>
                  <a:lnTo>
                    <a:pt x="6568" y="9891"/>
                  </a:lnTo>
                  <a:lnTo>
                    <a:pt x="6572" y="9884"/>
                  </a:lnTo>
                  <a:lnTo>
                    <a:pt x="6572" y="9872"/>
                  </a:lnTo>
                  <a:lnTo>
                    <a:pt x="6575" y="9872"/>
                  </a:lnTo>
                  <a:lnTo>
                    <a:pt x="6575" y="9868"/>
                  </a:lnTo>
                  <a:lnTo>
                    <a:pt x="6577" y="9866"/>
                  </a:lnTo>
                  <a:lnTo>
                    <a:pt x="6577" y="9863"/>
                  </a:lnTo>
                  <a:lnTo>
                    <a:pt x="6581" y="9859"/>
                  </a:lnTo>
                  <a:lnTo>
                    <a:pt x="6581" y="9850"/>
                  </a:lnTo>
                  <a:lnTo>
                    <a:pt x="6577" y="9838"/>
                  </a:lnTo>
                  <a:lnTo>
                    <a:pt x="6577" y="9807"/>
                  </a:lnTo>
                  <a:lnTo>
                    <a:pt x="6581" y="9803"/>
                  </a:lnTo>
                  <a:lnTo>
                    <a:pt x="6577" y="9801"/>
                  </a:lnTo>
                  <a:lnTo>
                    <a:pt x="6577" y="9791"/>
                  </a:lnTo>
                  <a:lnTo>
                    <a:pt x="6581" y="9791"/>
                  </a:lnTo>
                  <a:lnTo>
                    <a:pt x="6581" y="9786"/>
                  </a:lnTo>
                  <a:lnTo>
                    <a:pt x="6584" y="9773"/>
                  </a:lnTo>
                  <a:lnTo>
                    <a:pt x="6584" y="9767"/>
                  </a:lnTo>
                  <a:lnTo>
                    <a:pt x="6587" y="9763"/>
                  </a:lnTo>
                  <a:lnTo>
                    <a:pt x="6589" y="9758"/>
                  </a:lnTo>
                  <a:lnTo>
                    <a:pt x="6589" y="9754"/>
                  </a:lnTo>
                  <a:lnTo>
                    <a:pt x="6587" y="9751"/>
                  </a:lnTo>
                  <a:lnTo>
                    <a:pt x="6587" y="9730"/>
                  </a:lnTo>
                  <a:lnTo>
                    <a:pt x="6584" y="9730"/>
                  </a:lnTo>
                  <a:lnTo>
                    <a:pt x="6584" y="9723"/>
                  </a:lnTo>
                  <a:lnTo>
                    <a:pt x="6584" y="9721"/>
                  </a:lnTo>
                  <a:lnTo>
                    <a:pt x="6589" y="9714"/>
                  </a:lnTo>
                  <a:lnTo>
                    <a:pt x="6593" y="9714"/>
                  </a:lnTo>
                  <a:lnTo>
                    <a:pt x="6599" y="9707"/>
                  </a:lnTo>
                  <a:lnTo>
                    <a:pt x="6621" y="9707"/>
                  </a:lnTo>
                  <a:lnTo>
                    <a:pt x="6624" y="9711"/>
                  </a:lnTo>
                  <a:lnTo>
                    <a:pt x="6630" y="9714"/>
                  </a:lnTo>
                  <a:lnTo>
                    <a:pt x="6661" y="9714"/>
                  </a:lnTo>
                  <a:lnTo>
                    <a:pt x="6664" y="9717"/>
                  </a:lnTo>
                  <a:lnTo>
                    <a:pt x="6680" y="9717"/>
                  </a:lnTo>
                  <a:lnTo>
                    <a:pt x="6682" y="9714"/>
                  </a:lnTo>
                  <a:lnTo>
                    <a:pt x="6689" y="9714"/>
                  </a:lnTo>
                  <a:lnTo>
                    <a:pt x="6692" y="9717"/>
                  </a:lnTo>
                  <a:lnTo>
                    <a:pt x="6696" y="9717"/>
                  </a:lnTo>
                  <a:lnTo>
                    <a:pt x="6701" y="9714"/>
                  </a:lnTo>
                  <a:lnTo>
                    <a:pt x="6708" y="9717"/>
                  </a:lnTo>
                  <a:lnTo>
                    <a:pt x="6710" y="9721"/>
                  </a:lnTo>
                  <a:lnTo>
                    <a:pt x="6720" y="9721"/>
                  </a:lnTo>
                  <a:lnTo>
                    <a:pt x="6724" y="9717"/>
                  </a:lnTo>
                  <a:lnTo>
                    <a:pt x="6729" y="9717"/>
                  </a:lnTo>
                  <a:lnTo>
                    <a:pt x="6733" y="9721"/>
                  </a:lnTo>
                  <a:lnTo>
                    <a:pt x="6752" y="9721"/>
                  </a:lnTo>
                  <a:lnTo>
                    <a:pt x="6754" y="9717"/>
                  </a:lnTo>
                  <a:lnTo>
                    <a:pt x="6757" y="9717"/>
                  </a:lnTo>
                  <a:lnTo>
                    <a:pt x="6761" y="9711"/>
                  </a:lnTo>
                  <a:lnTo>
                    <a:pt x="6766" y="9707"/>
                  </a:lnTo>
                  <a:lnTo>
                    <a:pt x="6776" y="9698"/>
                  </a:lnTo>
                  <a:lnTo>
                    <a:pt x="6789" y="9693"/>
                  </a:lnTo>
                  <a:lnTo>
                    <a:pt x="6792" y="9693"/>
                  </a:lnTo>
                  <a:lnTo>
                    <a:pt x="6798" y="9689"/>
                  </a:lnTo>
                  <a:lnTo>
                    <a:pt x="6801" y="9689"/>
                  </a:lnTo>
                  <a:lnTo>
                    <a:pt x="6808" y="9686"/>
                  </a:lnTo>
                  <a:lnTo>
                    <a:pt x="6810" y="9683"/>
                  </a:lnTo>
                  <a:lnTo>
                    <a:pt x="6810" y="9677"/>
                  </a:lnTo>
                  <a:lnTo>
                    <a:pt x="6819" y="9668"/>
                  </a:lnTo>
                  <a:lnTo>
                    <a:pt x="6822" y="9668"/>
                  </a:lnTo>
                  <a:lnTo>
                    <a:pt x="6829" y="9665"/>
                  </a:lnTo>
                  <a:lnTo>
                    <a:pt x="6835" y="9668"/>
                  </a:lnTo>
                  <a:lnTo>
                    <a:pt x="6841" y="9674"/>
                  </a:lnTo>
                  <a:lnTo>
                    <a:pt x="6857" y="9674"/>
                  </a:lnTo>
                  <a:lnTo>
                    <a:pt x="6863" y="9677"/>
                  </a:lnTo>
                  <a:lnTo>
                    <a:pt x="6866" y="9677"/>
                  </a:lnTo>
                  <a:lnTo>
                    <a:pt x="6869" y="9679"/>
                  </a:lnTo>
                  <a:lnTo>
                    <a:pt x="6875" y="9683"/>
                  </a:lnTo>
                  <a:lnTo>
                    <a:pt x="6878" y="9686"/>
                  </a:lnTo>
                  <a:lnTo>
                    <a:pt x="6885" y="9686"/>
                  </a:lnTo>
                  <a:lnTo>
                    <a:pt x="6890" y="9689"/>
                  </a:lnTo>
                  <a:lnTo>
                    <a:pt x="6897" y="9689"/>
                  </a:lnTo>
                  <a:lnTo>
                    <a:pt x="6899" y="9693"/>
                  </a:lnTo>
                  <a:lnTo>
                    <a:pt x="6925" y="9693"/>
                  </a:lnTo>
                  <a:lnTo>
                    <a:pt x="6927" y="9686"/>
                  </a:lnTo>
                  <a:lnTo>
                    <a:pt x="6941" y="9679"/>
                  </a:lnTo>
                  <a:lnTo>
                    <a:pt x="6946" y="9679"/>
                  </a:lnTo>
                  <a:lnTo>
                    <a:pt x="6959" y="9674"/>
                  </a:lnTo>
                  <a:lnTo>
                    <a:pt x="6969" y="9674"/>
                  </a:lnTo>
                  <a:lnTo>
                    <a:pt x="6971" y="9670"/>
                  </a:lnTo>
                  <a:lnTo>
                    <a:pt x="6983" y="9670"/>
                  </a:lnTo>
                  <a:lnTo>
                    <a:pt x="6997" y="9640"/>
                  </a:lnTo>
                  <a:lnTo>
                    <a:pt x="6999" y="9637"/>
                  </a:lnTo>
                  <a:lnTo>
                    <a:pt x="6999" y="9633"/>
                  </a:lnTo>
                  <a:lnTo>
                    <a:pt x="6997" y="9628"/>
                  </a:lnTo>
                  <a:lnTo>
                    <a:pt x="6997" y="9624"/>
                  </a:lnTo>
                  <a:lnTo>
                    <a:pt x="6999" y="9624"/>
                  </a:lnTo>
                  <a:lnTo>
                    <a:pt x="7006" y="9621"/>
                  </a:lnTo>
                  <a:lnTo>
                    <a:pt x="7011" y="9614"/>
                  </a:lnTo>
                  <a:lnTo>
                    <a:pt x="7018" y="9602"/>
                  </a:lnTo>
                  <a:lnTo>
                    <a:pt x="7024" y="9602"/>
                  </a:lnTo>
                  <a:lnTo>
                    <a:pt x="7027" y="9600"/>
                  </a:lnTo>
                  <a:lnTo>
                    <a:pt x="7030" y="9600"/>
                  </a:lnTo>
                  <a:lnTo>
                    <a:pt x="7036" y="9593"/>
                  </a:lnTo>
                  <a:lnTo>
                    <a:pt x="7039" y="9593"/>
                  </a:lnTo>
                  <a:lnTo>
                    <a:pt x="7046" y="9590"/>
                  </a:lnTo>
                  <a:lnTo>
                    <a:pt x="7052" y="9590"/>
                  </a:lnTo>
                  <a:lnTo>
                    <a:pt x="7058" y="9584"/>
                  </a:lnTo>
                  <a:lnTo>
                    <a:pt x="7062" y="9577"/>
                  </a:lnTo>
                  <a:lnTo>
                    <a:pt x="7064" y="9577"/>
                  </a:lnTo>
                  <a:lnTo>
                    <a:pt x="7064" y="9574"/>
                  </a:lnTo>
                  <a:lnTo>
                    <a:pt x="7067" y="9574"/>
                  </a:lnTo>
                  <a:lnTo>
                    <a:pt x="7074" y="9562"/>
                  </a:lnTo>
                  <a:lnTo>
                    <a:pt x="7076" y="9562"/>
                  </a:lnTo>
                  <a:lnTo>
                    <a:pt x="7080" y="9558"/>
                  </a:lnTo>
                  <a:lnTo>
                    <a:pt x="7086" y="9558"/>
                  </a:lnTo>
                  <a:lnTo>
                    <a:pt x="7092" y="9553"/>
                  </a:lnTo>
                  <a:lnTo>
                    <a:pt x="7104" y="9553"/>
                  </a:lnTo>
                  <a:lnTo>
                    <a:pt x="7108" y="9549"/>
                  </a:lnTo>
                  <a:lnTo>
                    <a:pt x="7111" y="9544"/>
                  </a:lnTo>
                  <a:lnTo>
                    <a:pt x="7114" y="9540"/>
                  </a:lnTo>
                  <a:lnTo>
                    <a:pt x="7114" y="9537"/>
                  </a:lnTo>
                  <a:lnTo>
                    <a:pt x="7146" y="9537"/>
                  </a:lnTo>
                  <a:lnTo>
                    <a:pt x="7146" y="9534"/>
                  </a:lnTo>
                  <a:lnTo>
                    <a:pt x="7148" y="9530"/>
                  </a:lnTo>
                  <a:lnTo>
                    <a:pt x="7148" y="9521"/>
                  </a:lnTo>
                  <a:lnTo>
                    <a:pt x="7155" y="9516"/>
                  </a:lnTo>
                  <a:lnTo>
                    <a:pt x="7158" y="9509"/>
                  </a:lnTo>
                  <a:lnTo>
                    <a:pt x="7164" y="9509"/>
                  </a:lnTo>
                  <a:lnTo>
                    <a:pt x="7167" y="9504"/>
                  </a:lnTo>
                  <a:lnTo>
                    <a:pt x="7174" y="9504"/>
                  </a:lnTo>
                  <a:lnTo>
                    <a:pt x="7176" y="9500"/>
                  </a:lnTo>
                  <a:lnTo>
                    <a:pt x="7183" y="9491"/>
                  </a:lnTo>
                  <a:lnTo>
                    <a:pt x="7186" y="9488"/>
                  </a:lnTo>
                  <a:lnTo>
                    <a:pt x="7186" y="9481"/>
                  </a:lnTo>
                  <a:lnTo>
                    <a:pt x="7195" y="9472"/>
                  </a:lnTo>
                  <a:lnTo>
                    <a:pt x="7195" y="9469"/>
                  </a:lnTo>
                  <a:lnTo>
                    <a:pt x="7197" y="9469"/>
                  </a:lnTo>
                  <a:lnTo>
                    <a:pt x="7197" y="9460"/>
                  </a:lnTo>
                  <a:lnTo>
                    <a:pt x="7192" y="9451"/>
                  </a:lnTo>
                  <a:lnTo>
                    <a:pt x="7192" y="9423"/>
                  </a:lnTo>
                  <a:lnTo>
                    <a:pt x="7188" y="9423"/>
                  </a:lnTo>
                  <a:lnTo>
                    <a:pt x="7188" y="9420"/>
                  </a:lnTo>
                  <a:lnTo>
                    <a:pt x="7186" y="9416"/>
                  </a:lnTo>
                  <a:lnTo>
                    <a:pt x="7186" y="9413"/>
                  </a:lnTo>
                  <a:lnTo>
                    <a:pt x="7188" y="9404"/>
                  </a:lnTo>
                  <a:lnTo>
                    <a:pt x="7188" y="9401"/>
                  </a:lnTo>
                  <a:lnTo>
                    <a:pt x="7186" y="9401"/>
                  </a:lnTo>
                  <a:lnTo>
                    <a:pt x="7188" y="9397"/>
                  </a:lnTo>
                  <a:lnTo>
                    <a:pt x="7188" y="9383"/>
                  </a:lnTo>
                  <a:lnTo>
                    <a:pt x="7192" y="9373"/>
                  </a:lnTo>
                  <a:lnTo>
                    <a:pt x="7192" y="9369"/>
                  </a:lnTo>
                  <a:lnTo>
                    <a:pt x="7195" y="9369"/>
                  </a:lnTo>
                  <a:lnTo>
                    <a:pt x="7195" y="9363"/>
                  </a:lnTo>
                  <a:lnTo>
                    <a:pt x="7197" y="9363"/>
                  </a:lnTo>
                  <a:lnTo>
                    <a:pt x="7197" y="9351"/>
                  </a:lnTo>
                  <a:lnTo>
                    <a:pt x="7201" y="9348"/>
                  </a:lnTo>
                  <a:lnTo>
                    <a:pt x="7195" y="9335"/>
                  </a:lnTo>
                  <a:lnTo>
                    <a:pt x="7195" y="9313"/>
                  </a:lnTo>
                  <a:lnTo>
                    <a:pt x="7197" y="9307"/>
                  </a:lnTo>
                  <a:lnTo>
                    <a:pt x="7197" y="9298"/>
                  </a:lnTo>
                  <a:lnTo>
                    <a:pt x="7201" y="9298"/>
                  </a:lnTo>
                  <a:lnTo>
                    <a:pt x="7201" y="9295"/>
                  </a:lnTo>
                  <a:lnTo>
                    <a:pt x="7204" y="9288"/>
                  </a:lnTo>
                  <a:lnTo>
                    <a:pt x="7207" y="9286"/>
                  </a:lnTo>
                  <a:lnTo>
                    <a:pt x="7207" y="9279"/>
                  </a:lnTo>
                  <a:lnTo>
                    <a:pt x="7211" y="9274"/>
                  </a:lnTo>
                  <a:lnTo>
                    <a:pt x="7211" y="9270"/>
                  </a:lnTo>
                  <a:lnTo>
                    <a:pt x="7216" y="9258"/>
                  </a:lnTo>
                  <a:lnTo>
                    <a:pt x="7216" y="9251"/>
                  </a:lnTo>
                  <a:lnTo>
                    <a:pt x="7213" y="9248"/>
                  </a:lnTo>
                  <a:lnTo>
                    <a:pt x="7216" y="9242"/>
                  </a:lnTo>
                  <a:lnTo>
                    <a:pt x="7223" y="9239"/>
                  </a:lnTo>
                  <a:lnTo>
                    <a:pt x="7225" y="9232"/>
                  </a:lnTo>
                  <a:lnTo>
                    <a:pt x="7225" y="9230"/>
                  </a:lnTo>
                  <a:lnTo>
                    <a:pt x="7244" y="9239"/>
                  </a:lnTo>
                  <a:lnTo>
                    <a:pt x="7253" y="9239"/>
                  </a:lnTo>
                  <a:lnTo>
                    <a:pt x="7257" y="9242"/>
                  </a:lnTo>
                  <a:lnTo>
                    <a:pt x="7260" y="9242"/>
                  </a:lnTo>
                  <a:lnTo>
                    <a:pt x="7269" y="9248"/>
                  </a:lnTo>
                  <a:lnTo>
                    <a:pt x="7279" y="9248"/>
                  </a:lnTo>
                  <a:lnTo>
                    <a:pt x="7281" y="9251"/>
                  </a:lnTo>
                  <a:lnTo>
                    <a:pt x="7297" y="9251"/>
                  </a:lnTo>
                  <a:lnTo>
                    <a:pt x="7304" y="9258"/>
                  </a:lnTo>
                  <a:lnTo>
                    <a:pt x="7304" y="9267"/>
                  </a:lnTo>
                  <a:lnTo>
                    <a:pt x="7307" y="9274"/>
                  </a:lnTo>
                  <a:lnTo>
                    <a:pt x="7307" y="9286"/>
                  </a:lnTo>
                  <a:lnTo>
                    <a:pt x="7309" y="9286"/>
                  </a:lnTo>
                  <a:lnTo>
                    <a:pt x="7309" y="9288"/>
                  </a:lnTo>
                  <a:lnTo>
                    <a:pt x="7316" y="9295"/>
                  </a:lnTo>
                  <a:lnTo>
                    <a:pt x="7316" y="9298"/>
                  </a:lnTo>
                  <a:lnTo>
                    <a:pt x="7319" y="9302"/>
                  </a:lnTo>
                  <a:lnTo>
                    <a:pt x="7356" y="9302"/>
                  </a:lnTo>
                  <a:lnTo>
                    <a:pt x="7356" y="9304"/>
                  </a:lnTo>
                  <a:lnTo>
                    <a:pt x="7360" y="9311"/>
                  </a:lnTo>
                  <a:lnTo>
                    <a:pt x="7365" y="9316"/>
                  </a:lnTo>
                  <a:lnTo>
                    <a:pt x="7365" y="9325"/>
                  </a:lnTo>
                  <a:lnTo>
                    <a:pt x="7363" y="9339"/>
                  </a:lnTo>
                  <a:lnTo>
                    <a:pt x="7363" y="9341"/>
                  </a:lnTo>
                  <a:lnTo>
                    <a:pt x="7365" y="9341"/>
                  </a:lnTo>
                  <a:lnTo>
                    <a:pt x="7369" y="9344"/>
                  </a:lnTo>
                  <a:lnTo>
                    <a:pt x="7369" y="9351"/>
                  </a:lnTo>
                  <a:lnTo>
                    <a:pt x="7372" y="9353"/>
                  </a:lnTo>
                  <a:lnTo>
                    <a:pt x="7379" y="9357"/>
                  </a:lnTo>
                  <a:lnTo>
                    <a:pt x="7381" y="9357"/>
                  </a:lnTo>
                  <a:lnTo>
                    <a:pt x="7379" y="9367"/>
                  </a:lnTo>
                  <a:lnTo>
                    <a:pt x="7379" y="9369"/>
                  </a:lnTo>
                  <a:lnTo>
                    <a:pt x="7381" y="9373"/>
                  </a:lnTo>
                  <a:lnTo>
                    <a:pt x="7381" y="9376"/>
                  </a:lnTo>
                  <a:lnTo>
                    <a:pt x="7384" y="9379"/>
                  </a:lnTo>
                  <a:lnTo>
                    <a:pt x="7388" y="9379"/>
                  </a:lnTo>
                  <a:lnTo>
                    <a:pt x="7388" y="9388"/>
                  </a:lnTo>
                  <a:lnTo>
                    <a:pt x="7390" y="9395"/>
                  </a:lnTo>
                  <a:lnTo>
                    <a:pt x="7390" y="9404"/>
                  </a:lnTo>
                  <a:lnTo>
                    <a:pt x="7393" y="9407"/>
                  </a:lnTo>
                  <a:lnTo>
                    <a:pt x="7393" y="9411"/>
                  </a:lnTo>
                  <a:lnTo>
                    <a:pt x="7402" y="9420"/>
                  </a:lnTo>
                  <a:lnTo>
                    <a:pt x="7402" y="9423"/>
                  </a:lnTo>
                  <a:lnTo>
                    <a:pt x="7400" y="9429"/>
                  </a:lnTo>
                  <a:lnTo>
                    <a:pt x="7400" y="9432"/>
                  </a:lnTo>
                  <a:lnTo>
                    <a:pt x="7406" y="9435"/>
                  </a:lnTo>
                  <a:lnTo>
                    <a:pt x="7409" y="9435"/>
                  </a:lnTo>
                  <a:lnTo>
                    <a:pt x="7418" y="9444"/>
                  </a:lnTo>
                  <a:lnTo>
                    <a:pt x="7425" y="9444"/>
                  </a:lnTo>
                  <a:lnTo>
                    <a:pt x="7425" y="9448"/>
                  </a:lnTo>
                  <a:lnTo>
                    <a:pt x="7437" y="9448"/>
                  </a:lnTo>
                  <a:lnTo>
                    <a:pt x="7440" y="9451"/>
                  </a:lnTo>
                  <a:lnTo>
                    <a:pt x="7453" y="9457"/>
                  </a:lnTo>
                  <a:lnTo>
                    <a:pt x="7456" y="9460"/>
                  </a:lnTo>
                  <a:lnTo>
                    <a:pt x="7458" y="9460"/>
                  </a:lnTo>
                  <a:lnTo>
                    <a:pt x="7458" y="9467"/>
                  </a:lnTo>
                  <a:lnTo>
                    <a:pt x="7468" y="9476"/>
                  </a:lnTo>
                  <a:lnTo>
                    <a:pt x="7474" y="9494"/>
                  </a:lnTo>
                  <a:lnTo>
                    <a:pt x="7477" y="9506"/>
                  </a:lnTo>
                  <a:lnTo>
                    <a:pt x="7480" y="9512"/>
                  </a:lnTo>
                  <a:lnTo>
                    <a:pt x="7484" y="9516"/>
                  </a:lnTo>
                  <a:lnTo>
                    <a:pt x="7489" y="9530"/>
                  </a:lnTo>
                  <a:lnTo>
                    <a:pt x="7493" y="9534"/>
                  </a:lnTo>
                  <a:lnTo>
                    <a:pt x="7496" y="9534"/>
                  </a:lnTo>
                  <a:lnTo>
                    <a:pt x="7498" y="9537"/>
                  </a:lnTo>
                  <a:lnTo>
                    <a:pt x="7505" y="9540"/>
                  </a:lnTo>
                  <a:lnTo>
                    <a:pt x="7508" y="9540"/>
                  </a:lnTo>
                  <a:lnTo>
                    <a:pt x="7512" y="9544"/>
                  </a:lnTo>
                  <a:lnTo>
                    <a:pt x="7517" y="9546"/>
                  </a:lnTo>
                  <a:lnTo>
                    <a:pt x="7521" y="9549"/>
                  </a:lnTo>
                  <a:lnTo>
                    <a:pt x="7530" y="9549"/>
                  </a:lnTo>
                  <a:lnTo>
                    <a:pt x="7533" y="9553"/>
                  </a:lnTo>
                  <a:lnTo>
                    <a:pt x="7536" y="9553"/>
                  </a:lnTo>
                  <a:lnTo>
                    <a:pt x="7540" y="9558"/>
                  </a:lnTo>
                  <a:lnTo>
                    <a:pt x="7545" y="9558"/>
                  </a:lnTo>
                  <a:lnTo>
                    <a:pt x="7545" y="9562"/>
                  </a:lnTo>
                  <a:lnTo>
                    <a:pt x="7552" y="9568"/>
                  </a:lnTo>
                  <a:lnTo>
                    <a:pt x="7558" y="9568"/>
                  </a:lnTo>
                  <a:lnTo>
                    <a:pt x="7561" y="9572"/>
                  </a:lnTo>
                  <a:lnTo>
                    <a:pt x="7567" y="9572"/>
                  </a:lnTo>
                  <a:lnTo>
                    <a:pt x="7567" y="9574"/>
                  </a:lnTo>
                  <a:lnTo>
                    <a:pt x="7577" y="9574"/>
                  </a:lnTo>
                  <a:lnTo>
                    <a:pt x="7579" y="9577"/>
                  </a:lnTo>
                  <a:lnTo>
                    <a:pt x="7589" y="9577"/>
                  </a:lnTo>
                  <a:lnTo>
                    <a:pt x="7591" y="9581"/>
                  </a:lnTo>
                  <a:lnTo>
                    <a:pt x="7595" y="9581"/>
                  </a:lnTo>
                  <a:lnTo>
                    <a:pt x="7595" y="9586"/>
                  </a:lnTo>
                  <a:lnTo>
                    <a:pt x="7598" y="9590"/>
                  </a:lnTo>
                  <a:lnTo>
                    <a:pt x="7598" y="9596"/>
                  </a:lnTo>
                  <a:lnTo>
                    <a:pt x="7601" y="9600"/>
                  </a:lnTo>
                  <a:lnTo>
                    <a:pt x="7601" y="9602"/>
                  </a:lnTo>
                  <a:lnTo>
                    <a:pt x="7605" y="9609"/>
                  </a:lnTo>
                  <a:lnTo>
                    <a:pt x="7607" y="9612"/>
                  </a:lnTo>
                  <a:lnTo>
                    <a:pt x="7607" y="9618"/>
                  </a:lnTo>
                  <a:lnTo>
                    <a:pt x="7614" y="9624"/>
                  </a:lnTo>
                  <a:lnTo>
                    <a:pt x="7617" y="9624"/>
                  </a:lnTo>
                  <a:lnTo>
                    <a:pt x="7626" y="9630"/>
                  </a:lnTo>
                  <a:lnTo>
                    <a:pt x="7626" y="9633"/>
                  </a:lnTo>
                  <a:lnTo>
                    <a:pt x="7633" y="9640"/>
                  </a:lnTo>
                  <a:lnTo>
                    <a:pt x="7635" y="9646"/>
                  </a:lnTo>
                  <a:lnTo>
                    <a:pt x="7635" y="9658"/>
                  </a:lnTo>
                  <a:lnTo>
                    <a:pt x="7633" y="9661"/>
                  </a:lnTo>
                  <a:lnTo>
                    <a:pt x="7633" y="9668"/>
                  </a:lnTo>
                  <a:lnTo>
                    <a:pt x="7629" y="9670"/>
                  </a:lnTo>
                  <a:lnTo>
                    <a:pt x="7629" y="9677"/>
                  </a:lnTo>
                  <a:lnTo>
                    <a:pt x="7626" y="9679"/>
                  </a:lnTo>
                  <a:lnTo>
                    <a:pt x="7626" y="9693"/>
                  </a:lnTo>
                  <a:lnTo>
                    <a:pt x="7629" y="9693"/>
                  </a:lnTo>
                  <a:lnTo>
                    <a:pt x="7626" y="9698"/>
                  </a:lnTo>
                  <a:lnTo>
                    <a:pt x="7626" y="9702"/>
                  </a:lnTo>
                  <a:lnTo>
                    <a:pt x="7623" y="9711"/>
                  </a:lnTo>
                  <a:lnTo>
                    <a:pt x="7619" y="9714"/>
                  </a:lnTo>
                  <a:lnTo>
                    <a:pt x="7619" y="9739"/>
                  </a:lnTo>
                  <a:lnTo>
                    <a:pt x="7617" y="9751"/>
                  </a:lnTo>
                  <a:lnTo>
                    <a:pt x="7617" y="9767"/>
                  </a:lnTo>
                  <a:lnTo>
                    <a:pt x="7619" y="9773"/>
                  </a:lnTo>
                  <a:lnTo>
                    <a:pt x="7619" y="9779"/>
                  </a:lnTo>
                  <a:lnTo>
                    <a:pt x="7623" y="9782"/>
                  </a:lnTo>
                  <a:lnTo>
                    <a:pt x="7626" y="9789"/>
                  </a:lnTo>
                  <a:lnTo>
                    <a:pt x="7629" y="9789"/>
                  </a:lnTo>
                  <a:lnTo>
                    <a:pt x="7633" y="9795"/>
                  </a:lnTo>
                  <a:lnTo>
                    <a:pt x="7638" y="9801"/>
                  </a:lnTo>
                  <a:lnTo>
                    <a:pt x="7642" y="9807"/>
                  </a:lnTo>
                  <a:lnTo>
                    <a:pt x="7642" y="9813"/>
                  </a:lnTo>
                  <a:lnTo>
                    <a:pt x="7647" y="9819"/>
                  </a:lnTo>
                  <a:lnTo>
                    <a:pt x="7647" y="9822"/>
                  </a:lnTo>
                  <a:lnTo>
                    <a:pt x="7661" y="9835"/>
                  </a:lnTo>
                  <a:lnTo>
                    <a:pt x="7663" y="9835"/>
                  </a:lnTo>
                  <a:lnTo>
                    <a:pt x="7670" y="9841"/>
                  </a:lnTo>
                  <a:lnTo>
                    <a:pt x="7682" y="9841"/>
                  </a:lnTo>
                  <a:lnTo>
                    <a:pt x="7694" y="9835"/>
                  </a:lnTo>
                  <a:lnTo>
                    <a:pt x="7710" y="9835"/>
                  </a:lnTo>
                  <a:lnTo>
                    <a:pt x="7710" y="9841"/>
                  </a:lnTo>
                  <a:lnTo>
                    <a:pt x="7717" y="9847"/>
                  </a:lnTo>
                  <a:lnTo>
                    <a:pt x="7719" y="9847"/>
                  </a:lnTo>
                  <a:lnTo>
                    <a:pt x="7722" y="9850"/>
                  </a:lnTo>
                  <a:lnTo>
                    <a:pt x="7729" y="9854"/>
                  </a:lnTo>
                  <a:lnTo>
                    <a:pt x="7738" y="9854"/>
                  </a:lnTo>
                  <a:lnTo>
                    <a:pt x="7747" y="9850"/>
                  </a:lnTo>
                  <a:lnTo>
                    <a:pt x="7750" y="9850"/>
                  </a:lnTo>
                  <a:lnTo>
                    <a:pt x="7754" y="9857"/>
                  </a:lnTo>
                  <a:lnTo>
                    <a:pt x="7759" y="9859"/>
                  </a:lnTo>
                  <a:lnTo>
                    <a:pt x="7762" y="9866"/>
                  </a:lnTo>
                  <a:lnTo>
                    <a:pt x="7778" y="9866"/>
                  </a:lnTo>
                  <a:lnTo>
                    <a:pt x="7780" y="9863"/>
                  </a:lnTo>
                  <a:lnTo>
                    <a:pt x="7787" y="9859"/>
                  </a:lnTo>
                  <a:lnTo>
                    <a:pt x="7808" y="9859"/>
                  </a:lnTo>
                  <a:lnTo>
                    <a:pt x="7812" y="9854"/>
                  </a:lnTo>
                  <a:lnTo>
                    <a:pt x="7812" y="9850"/>
                  </a:lnTo>
                  <a:lnTo>
                    <a:pt x="7827" y="9838"/>
                  </a:lnTo>
                  <a:lnTo>
                    <a:pt x="7831" y="9835"/>
                  </a:lnTo>
                  <a:lnTo>
                    <a:pt x="7836" y="9835"/>
                  </a:lnTo>
                  <a:lnTo>
                    <a:pt x="7855" y="9829"/>
                  </a:lnTo>
                  <a:lnTo>
                    <a:pt x="7868" y="9829"/>
                  </a:lnTo>
                  <a:lnTo>
                    <a:pt x="7875" y="9831"/>
                  </a:lnTo>
                  <a:lnTo>
                    <a:pt x="7880" y="9835"/>
                  </a:lnTo>
                  <a:lnTo>
                    <a:pt x="7880" y="9838"/>
                  </a:lnTo>
                  <a:lnTo>
                    <a:pt x="7884" y="9845"/>
                  </a:lnTo>
                  <a:lnTo>
                    <a:pt x="7890" y="9854"/>
                  </a:lnTo>
                  <a:lnTo>
                    <a:pt x="7890" y="9866"/>
                  </a:lnTo>
                  <a:lnTo>
                    <a:pt x="7894" y="9868"/>
                  </a:lnTo>
                  <a:lnTo>
                    <a:pt x="7899" y="9882"/>
                  </a:lnTo>
                  <a:lnTo>
                    <a:pt x="7912" y="9894"/>
                  </a:lnTo>
                  <a:lnTo>
                    <a:pt x="7912" y="9906"/>
                  </a:lnTo>
                  <a:lnTo>
                    <a:pt x="7915" y="9912"/>
                  </a:lnTo>
                  <a:lnTo>
                    <a:pt x="7918" y="9915"/>
                  </a:lnTo>
                  <a:lnTo>
                    <a:pt x="7918" y="9919"/>
                  </a:lnTo>
                  <a:lnTo>
                    <a:pt x="7922" y="9922"/>
                  </a:lnTo>
                  <a:lnTo>
                    <a:pt x="7924" y="9922"/>
                  </a:lnTo>
                  <a:lnTo>
                    <a:pt x="7924" y="9924"/>
                  </a:lnTo>
                  <a:lnTo>
                    <a:pt x="7915" y="9934"/>
                  </a:lnTo>
                  <a:lnTo>
                    <a:pt x="7908" y="9947"/>
                  </a:lnTo>
                  <a:lnTo>
                    <a:pt x="7903" y="9950"/>
                  </a:lnTo>
                  <a:lnTo>
                    <a:pt x="7899" y="9956"/>
                  </a:lnTo>
                  <a:lnTo>
                    <a:pt x="7894" y="9962"/>
                  </a:lnTo>
                  <a:lnTo>
                    <a:pt x="7896" y="9962"/>
                  </a:lnTo>
                  <a:lnTo>
                    <a:pt x="7908" y="9950"/>
                  </a:lnTo>
                  <a:lnTo>
                    <a:pt x="7915" y="9950"/>
                  </a:lnTo>
                  <a:lnTo>
                    <a:pt x="7927" y="9956"/>
                  </a:lnTo>
                  <a:lnTo>
                    <a:pt x="7940" y="9956"/>
                  </a:lnTo>
                  <a:lnTo>
                    <a:pt x="7943" y="9952"/>
                  </a:lnTo>
                  <a:lnTo>
                    <a:pt x="7943" y="9950"/>
                  </a:lnTo>
                  <a:lnTo>
                    <a:pt x="7940" y="9947"/>
                  </a:lnTo>
                  <a:lnTo>
                    <a:pt x="7936" y="9947"/>
                  </a:lnTo>
                  <a:lnTo>
                    <a:pt x="7936" y="9943"/>
                  </a:lnTo>
                  <a:lnTo>
                    <a:pt x="7945" y="9943"/>
                  </a:lnTo>
                  <a:lnTo>
                    <a:pt x="7949" y="9940"/>
                  </a:lnTo>
                  <a:lnTo>
                    <a:pt x="7952" y="9934"/>
                  </a:lnTo>
                  <a:lnTo>
                    <a:pt x="7949" y="9931"/>
                  </a:lnTo>
                  <a:lnTo>
                    <a:pt x="7952" y="9924"/>
                  </a:lnTo>
                  <a:lnTo>
                    <a:pt x="7952" y="9922"/>
                  </a:lnTo>
                  <a:lnTo>
                    <a:pt x="7955" y="9919"/>
                  </a:lnTo>
                  <a:lnTo>
                    <a:pt x="7955" y="9912"/>
                  </a:lnTo>
                  <a:lnTo>
                    <a:pt x="7949" y="9912"/>
                  </a:lnTo>
                  <a:lnTo>
                    <a:pt x="7943" y="9906"/>
                  </a:lnTo>
                  <a:lnTo>
                    <a:pt x="7943" y="9903"/>
                  </a:lnTo>
                  <a:lnTo>
                    <a:pt x="7949" y="9894"/>
                  </a:lnTo>
                  <a:lnTo>
                    <a:pt x="7952" y="9894"/>
                  </a:lnTo>
                  <a:lnTo>
                    <a:pt x="7961" y="9884"/>
                  </a:lnTo>
                  <a:lnTo>
                    <a:pt x="7961" y="9882"/>
                  </a:lnTo>
                  <a:lnTo>
                    <a:pt x="7964" y="9878"/>
                  </a:lnTo>
                  <a:lnTo>
                    <a:pt x="7964" y="9868"/>
                  </a:lnTo>
                  <a:lnTo>
                    <a:pt x="7968" y="9866"/>
                  </a:lnTo>
                  <a:lnTo>
                    <a:pt x="7968" y="9863"/>
                  </a:lnTo>
                  <a:lnTo>
                    <a:pt x="7973" y="9863"/>
                  </a:lnTo>
                  <a:lnTo>
                    <a:pt x="7977" y="9866"/>
                  </a:lnTo>
                  <a:lnTo>
                    <a:pt x="7983" y="9866"/>
                  </a:lnTo>
                  <a:lnTo>
                    <a:pt x="7983" y="9841"/>
                  </a:lnTo>
                  <a:lnTo>
                    <a:pt x="7977" y="9835"/>
                  </a:lnTo>
                  <a:lnTo>
                    <a:pt x="7977" y="9831"/>
                  </a:lnTo>
                  <a:lnTo>
                    <a:pt x="7980" y="9829"/>
                  </a:lnTo>
                  <a:lnTo>
                    <a:pt x="7989" y="9829"/>
                  </a:lnTo>
                  <a:lnTo>
                    <a:pt x="7989" y="9810"/>
                  </a:lnTo>
                  <a:lnTo>
                    <a:pt x="7987" y="9807"/>
                  </a:lnTo>
                  <a:lnTo>
                    <a:pt x="7977" y="9807"/>
                  </a:lnTo>
                  <a:lnTo>
                    <a:pt x="7973" y="9803"/>
                  </a:lnTo>
                  <a:lnTo>
                    <a:pt x="7973" y="9801"/>
                  </a:lnTo>
                  <a:lnTo>
                    <a:pt x="7980" y="9795"/>
                  </a:lnTo>
                  <a:lnTo>
                    <a:pt x="7980" y="9791"/>
                  </a:lnTo>
                  <a:lnTo>
                    <a:pt x="7977" y="9789"/>
                  </a:lnTo>
                  <a:lnTo>
                    <a:pt x="7977" y="9779"/>
                  </a:lnTo>
                  <a:lnTo>
                    <a:pt x="7973" y="9777"/>
                  </a:lnTo>
                  <a:lnTo>
                    <a:pt x="7973" y="9770"/>
                  </a:lnTo>
                  <a:lnTo>
                    <a:pt x="7977" y="9770"/>
                  </a:lnTo>
                  <a:lnTo>
                    <a:pt x="7989" y="9763"/>
                  </a:lnTo>
                  <a:lnTo>
                    <a:pt x="7996" y="9758"/>
                  </a:lnTo>
                  <a:lnTo>
                    <a:pt x="7996" y="9749"/>
                  </a:lnTo>
                  <a:lnTo>
                    <a:pt x="7992" y="9745"/>
                  </a:lnTo>
                  <a:lnTo>
                    <a:pt x="7992" y="9742"/>
                  </a:lnTo>
                  <a:lnTo>
                    <a:pt x="7996" y="9739"/>
                  </a:lnTo>
                  <a:lnTo>
                    <a:pt x="7989" y="9733"/>
                  </a:lnTo>
                  <a:lnTo>
                    <a:pt x="7983" y="9733"/>
                  </a:lnTo>
                  <a:lnTo>
                    <a:pt x="7980" y="9726"/>
                  </a:lnTo>
                  <a:lnTo>
                    <a:pt x="7971" y="9717"/>
                  </a:lnTo>
                  <a:lnTo>
                    <a:pt x="7971" y="9711"/>
                  </a:lnTo>
                  <a:lnTo>
                    <a:pt x="7973" y="9705"/>
                  </a:lnTo>
                  <a:lnTo>
                    <a:pt x="7973" y="9702"/>
                  </a:lnTo>
                  <a:lnTo>
                    <a:pt x="7983" y="9702"/>
                  </a:lnTo>
                  <a:lnTo>
                    <a:pt x="7989" y="9695"/>
                  </a:lnTo>
                  <a:lnTo>
                    <a:pt x="7999" y="9695"/>
                  </a:lnTo>
                  <a:lnTo>
                    <a:pt x="7999" y="9689"/>
                  </a:lnTo>
                  <a:lnTo>
                    <a:pt x="8001" y="9686"/>
                  </a:lnTo>
                  <a:lnTo>
                    <a:pt x="8001" y="9683"/>
                  </a:lnTo>
                  <a:lnTo>
                    <a:pt x="8005" y="9683"/>
                  </a:lnTo>
                  <a:lnTo>
                    <a:pt x="8005" y="9677"/>
                  </a:lnTo>
                  <a:lnTo>
                    <a:pt x="8011" y="9670"/>
                  </a:lnTo>
                  <a:lnTo>
                    <a:pt x="8011" y="9658"/>
                  </a:lnTo>
                  <a:lnTo>
                    <a:pt x="8005" y="9658"/>
                  </a:lnTo>
                  <a:lnTo>
                    <a:pt x="8001" y="9656"/>
                  </a:lnTo>
                  <a:lnTo>
                    <a:pt x="8001" y="9633"/>
                  </a:lnTo>
                  <a:lnTo>
                    <a:pt x="7999" y="9633"/>
                  </a:lnTo>
                  <a:lnTo>
                    <a:pt x="7996" y="9630"/>
                  </a:lnTo>
                  <a:lnTo>
                    <a:pt x="7996" y="9628"/>
                  </a:lnTo>
                  <a:lnTo>
                    <a:pt x="7999" y="9624"/>
                  </a:lnTo>
                  <a:lnTo>
                    <a:pt x="7999" y="9618"/>
                  </a:lnTo>
                  <a:lnTo>
                    <a:pt x="7992" y="9605"/>
                  </a:lnTo>
                  <a:lnTo>
                    <a:pt x="7992" y="9581"/>
                  </a:lnTo>
                  <a:lnTo>
                    <a:pt x="7989" y="9574"/>
                  </a:lnTo>
                  <a:lnTo>
                    <a:pt x="7989" y="9562"/>
                  </a:lnTo>
                  <a:lnTo>
                    <a:pt x="7983" y="9556"/>
                  </a:lnTo>
                  <a:lnTo>
                    <a:pt x="7983" y="9553"/>
                  </a:lnTo>
                  <a:lnTo>
                    <a:pt x="7980" y="9549"/>
                  </a:lnTo>
                  <a:lnTo>
                    <a:pt x="7980" y="9546"/>
                  </a:lnTo>
                  <a:lnTo>
                    <a:pt x="7971" y="9537"/>
                  </a:lnTo>
                  <a:lnTo>
                    <a:pt x="7968" y="9537"/>
                  </a:lnTo>
                  <a:lnTo>
                    <a:pt x="7968" y="9528"/>
                  </a:lnTo>
                  <a:lnTo>
                    <a:pt x="7964" y="9525"/>
                  </a:lnTo>
                  <a:lnTo>
                    <a:pt x="7964" y="9521"/>
                  </a:lnTo>
                  <a:lnTo>
                    <a:pt x="7961" y="9518"/>
                  </a:lnTo>
                  <a:lnTo>
                    <a:pt x="7959" y="9512"/>
                  </a:lnTo>
                  <a:lnTo>
                    <a:pt x="7955" y="9512"/>
                  </a:lnTo>
                  <a:lnTo>
                    <a:pt x="7955" y="9504"/>
                  </a:lnTo>
                  <a:lnTo>
                    <a:pt x="7952" y="9500"/>
                  </a:lnTo>
                  <a:lnTo>
                    <a:pt x="7952" y="9494"/>
                  </a:lnTo>
                  <a:lnTo>
                    <a:pt x="7955" y="9491"/>
                  </a:lnTo>
                  <a:lnTo>
                    <a:pt x="7959" y="9491"/>
                  </a:lnTo>
                  <a:lnTo>
                    <a:pt x="7959" y="9476"/>
                  </a:lnTo>
                  <a:lnTo>
                    <a:pt x="7964" y="9469"/>
                  </a:lnTo>
                  <a:lnTo>
                    <a:pt x="7968" y="9463"/>
                  </a:lnTo>
                  <a:lnTo>
                    <a:pt x="7971" y="9460"/>
                  </a:lnTo>
                  <a:lnTo>
                    <a:pt x="7971" y="9453"/>
                  </a:lnTo>
                  <a:lnTo>
                    <a:pt x="7973" y="9451"/>
                  </a:lnTo>
                  <a:lnTo>
                    <a:pt x="7977" y="9444"/>
                  </a:lnTo>
                  <a:lnTo>
                    <a:pt x="7977" y="9435"/>
                  </a:lnTo>
                  <a:lnTo>
                    <a:pt x="7973" y="9429"/>
                  </a:lnTo>
                  <a:lnTo>
                    <a:pt x="7973" y="9423"/>
                  </a:lnTo>
                  <a:lnTo>
                    <a:pt x="7980" y="9423"/>
                  </a:lnTo>
                  <a:lnTo>
                    <a:pt x="7980" y="9420"/>
                  </a:lnTo>
                  <a:lnTo>
                    <a:pt x="7977" y="9413"/>
                  </a:lnTo>
                  <a:lnTo>
                    <a:pt x="7977" y="9397"/>
                  </a:lnTo>
                  <a:lnTo>
                    <a:pt x="7987" y="9397"/>
                  </a:lnTo>
                  <a:lnTo>
                    <a:pt x="7992" y="9392"/>
                  </a:lnTo>
                  <a:lnTo>
                    <a:pt x="7996" y="9385"/>
                  </a:lnTo>
                  <a:lnTo>
                    <a:pt x="7999" y="9383"/>
                  </a:lnTo>
                  <a:lnTo>
                    <a:pt x="7999" y="9379"/>
                  </a:lnTo>
                  <a:lnTo>
                    <a:pt x="8001" y="9376"/>
                  </a:lnTo>
                  <a:lnTo>
                    <a:pt x="8001" y="9369"/>
                  </a:lnTo>
                  <a:lnTo>
                    <a:pt x="8005" y="9367"/>
                  </a:lnTo>
                  <a:lnTo>
                    <a:pt x="8005" y="9360"/>
                  </a:lnTo>
                  <a:lnTo>
                    <a:pt x="7999" y="9353"/>
                  </a:lnTo>
                  <a:lnTo>
                    <a:pt x="7999" y="9348"/>
                  </a:lnTo>
                  <a:lnTo>
                    <a:pt x="8001" y="9344"/>
                  </a:lnTo>
                  <a:lnTo>
                    <a:pt x="8011" y="9344"/>
                  </a:lnTo>
                  <a:lnTo>
                    <a:pt x="8020" y="9335"/>
                  </a:lnTo>
                  <a:lnTo>
                    <a:pt x="8020" y="9332"/>
                  </a:lnTo>
                  <a:lnTo>
                    <a:pt x="8024" y="9332"/>
                  </a:lnTo>
                  <a:lnTo>
                    <a:pt x="8027" y="9329"/>
                  </a:lnTo>
                  <a:lnTo>
                    <a:pt x="8029" y="9329"/>
                  </a:lnTo>
                  <a:lnTo>
                    <a:pt x="8029" y="9325"/>
                  </a:lnTo>
                  <a:lnTo>
                    <a:pt x="8033" y="9325"/>
                  </a:lnTo>
                  <a:lnTo>
                    <a:pt x="8033" y="9320"/>
                  </a:lnTo>
                  <a:lnTo>
                    <a:pt x="8036" y="9316"/>
                  </a:lnTo>
                  <a:lnTo>
                    <a:pt x="8029" y="9311"/>
                  </a:lnTo>
                  <a:lnTo>
                    <a:pt x="8033" y="9307"/>
                  </a:lnTo>
                  <a:lnTo>
                    <a:pt x="8033" y="9304"/>
                  </a:lnTo>
                  <a:lnTo>
                    <a:pt x="8036" y="9302"/>
                  </a:lnTo>
                  <a:lnTo>
                    <a:pt x="8036" y="9298"/>
                  </a:lnTo>
                  <a:lnTo>
                    <a:pt x="8033" y="9298"/>
                  </a:lnTo>
                  <a:lnTo>
                    <a:pt x="8033" y="9295"/>
                  </a:lnTo>
                  <a:lnTo>
                    <a:pt x="8024" y="9295"/>
                  </a:lnTo>
                  <a:lnTo>
                    <a:pt x="8017" y="9276"/>
                  </a:lnTo>
                  <a:lnTo>
                    <a:pt x="8017" y="9260"/>
                  </a:lnTo>
                  <a:lnTo>
                    <a:pt x="8020" y="9255"/>
                  </a:lnTo>
                  <a:lnTo>
                    <a:pt x="8020" y="9246"/>
                  </a:lnTo>
                  <a:lnTo>
                    <a:pt x="8017" y="9242"/>
                  </a:lnTo>
                  <a:lnTo>
                    <a:pt x="8015" y="9242"/>
                  </a:lnTo>
                  <a:lnTo>
                    <a:pt x="8011" y="9239"/>
                  </a:lnTo>
                  <a:lnTo>
                    <a:pt x="8008" y="9239"/>
                  </a:lnTo>
                  <a:lnTo>
                    <a:pt x="8008" y="9230"/>
                  </a:lnTo>
                  <a:lnTo>
                    <a:pt x="8005" y="9227"/>
                  </a:lnTo>
                  <a:lnTo>
                    <a:pt x="8005" y="9220"/>
                  </a:lnTo>
                  <a:lnTo>
                    <a:pt x="8008" y="9215"/>
                  </a:lnTo>
                  <a:lnTo>
                    <a:pt x="8008" y="9211"/>
                  </a:lnTo>
                  <a:lnTo>
                    <a:pt x="8005" y="9208"/>
                  </a:lnTo>
                  <a:lnTo>
                    <a:pt x="8005" y="9206"/>
                  </a:lnTo>
                  <a:lnTo>
                    <a:pt x="7999" y="9206"/>
                  </a:lnTo>
                  <a:lnTo>
                    <a:pt x="7996" y="9202"/>
                  </a:lnTo>
                  <a:lnTo>
                    <a:pt x="7996" y="9199"/>
                  </a:lnTo>
                  <a:lnTo>
                    <a:pt x="7989" y="9192"/>
                  </a:lnTo>
                  <a:lnTo>
                    <a:pt x="7989" y="9190"/>
                  </a:lnTo>
                  <a:lnTo>
                    <a:pt x="7987" y="9187"/>
                  </a:lnTo>
                  <a:lnTo>
                    <a:pt x="7983" y="9187"/>
                  </a:lnTo>
                  <a:lnTo>
                    <a:pt x="7983" y="9180"/>
                  </a:lnTo>
                  <a:lnTo>
                    <a:pt x="7980" y="9174"/>
                  </a:lnTo>
                  <a:lnTo>
                    <a:pt x="7977" y="9171"/>
                  </a:lnTo>
                  <a:lnTo>
                    <a:pt x="7971" y="9159"/>
                  </a:lnTo>
                  <a:lnTo>
                    <a:pt x="7971" y="9155"/>
                  </a:lnTo>
                  <a:lnTo>
                    <a:pt x="7968" y="9155"/>
                  </a:lnTo>
                  <a:lnTo>
                    <a:pt x="7968" y="9134"/>
                  </a:lnTo>
                  <a:lnTo>
                    <a:pt x="7971" y="9122"/>
                  </a:lnTo>
                  <a:lnTo>
                    <a:pt x="7980" y="9103"/>
                  </a:lnTo>
                  <a:lnTo>
                    <a:pt x="7980" y="9094"/>
                  </a:lnTo>
                  <a:lnTo>
                    <a:pt x="7973" y="9087"/>
                  </a:lnTo>
                  <a:lnTo>
                    <a:pt x="7971" y="9087"/>
                  </a:lnTo>
                  <a:lnTo>
                    <a:pt x="7968" y="9085"/>
                  </a:lnTo>
                  <a:lnTo>
                    <a:pt x="7964" y="9085"/>
                  </a:lnTo>
                  <a:lnTo>
                    <a:pt x="7961" y="9081"/>
                  </a:lnTo>
                  <a:lnTo>
                    <a:pt x="7952" y="9075"/>
                  </a:lnTo>
                  <a:lnTo>
                    <a:pt x="7945" y="9069"/>
                  </a:lnTo>
                  <a:lnTo>
                    <a:pt x="7943" y="9062"/>
                  </a:lnTo>
                  <a:lnTo>
                    <a:pt x="7943" y="9059"/>
                  </a:lnTo>
                  <a:lnTo>
                    <a:pt x="7936" y="9047"/>
                  </a:lnTo>
                  <a:lnTo>
                    <a:pt x="7934" y="9043"/>
                  </a:lnTo>
                  <a:lnTo>
                    <a:pt x="7931" y="9043"/>
                  </a:lnTo>
                  <a:lnTo>
                    <a:pt x="7931" y="9041"/>
                  </a:lnTo>
                  <a:lnTo>
                    <a:pt x="7927" y="9038"/>
                  </a:lnTo>
                  <a:lnTo>
                    <a:pt x="7927" y="9031"/>
                  </a:lnTo>
                  <a:lnTo>
                    <a:pt x="7936" y="9022"/>
                  </a:lnTo>
                  <a:lnTo>
                    <a:pt x="7936" y="9019"/>
                  </a:lnTo>
                  <a:lnTo>
                    <a:pt x="7940" y="9015"/>
                  </a:lnTo>
                  <a:lnTo>
                    <a:pt x="7936" y="9013"/>
                  </a:lnTo>
                  <a:lnTo>
                    <a:pt x="7934" y="9006"/>
                  </a:lnTo>
                  <a:lnTo>
                    <a:pt x="7931" y="8997"/>
                  </a:lnTo>
                  <a:lnTo>
                    <a:pt x="7922" y="8987"/>
                  </a:lnTo>
                  <a:lnTo>
                    <a:pt x="7918" y="8975"/>
                  </a:lnTo>
                  <a:lnTo>
                    <a:pt x="7915" y="8966"/>
                  </a:lnTo>
                  <a:lnTo>
                    <a:pt x="7915" y="8963"/>
                  </a:lnTo>
                  <a:lnTo>
                    <a:pt x="7912" y="8959"/>
                  </a:lnTo>
                  <a:lnTo>
                    <a:pt x="7912" y="8914"/>
                  </a:lnTo>
                  <a:lnTo>
                    <a:pt x="7908" y="8905"/>
                  </a:lnTo>
                  <a:lnTo>
                    <a:pt x="7908" y="8898"/>
                  </a:lnTo>
                  <a:lnTo>
                    <a:pt x="7912" y="8892"/>
                  </a:lnTo>
                  <a:lnTo>
                    <a:pt x="7915" y="8877"/>
                  </a:lnTo>
                  <a:lnTo>
                    <a:pt x="7918" y="8868"/>
                  </a:lnTo>
                  <a:lnTo>
                    <a:pt x="7922" y="8852"/>
                  </a:lnTo>
                  <a:lnTo>
                    <a:pt x="7924" y="8845"/>
                  </a:lnTo>
                  <a:lnTo>
                    <a:pt x="7943" y="8817"/>
                  </a:lnTo>
                  <a:lnTo>
                    <a:pt x="7952" y="8805"/>
                  </a:lnTo>
                  <a:lnTo>
                    <a:pt x="7952" y="8798"/>
                  </a:lnTo>
                  <a:lnTo>
                    <a:pt x="7955" y="8796"/>
                  </a:lnTo>
                  <a:lnTo>
                    <a:pt x="7955" y="8793"/>
                  </a:lnTo>
                  <a:lnTo>
                    <a:pt x="7952" y="8786"/>
                  </a:lnTo>
                  <a:lnTo>
                    <a:pt x="7952" y="8774"/>
                  </a:lnTo>
                  <a:lnTo>
                    <a:pt x="7955" y="8752"/>
                  </a:lnTo>
                  <a:lnTo>
                    <a:pt x="7959" y="8740"/>
                  </a:lnTo>
                  <a:lnTo>
                    <a:pt x="7959" y="8712"/>
                  </a:lnTo>
                  <a:lnTo>
                    <a:pt x="7964" y="8693"/>
                  </a:lnTo>
                  <a:lnTo>
                    <a:pt x="7964" y="8684"/>
                  </a:lnTo>
                  <a:lnTo>
                    <a:pt x="7968" y="8684"/>
                  </a:lnTo>
                  <a:lnTo>
                    <a:pt x="7971" y="8681"/>
                  </a:lnTo>
                  <a:lnTo>
                    <a:pt x="7977" y="8672"/>
                  </a:lnTo>
                  <a:lnTo>
                    <a:pt x="7980" y="8659"/>
                  </a:lnTo>
                  <a:lnTo>
                    <a:pt x="7983" y="8656"/>
                  </a:lnTo>
                  <a:lnTo>
                    <a:pt x="7983" y="8649"/>
                  </a:lnTo>
                  <a:lnTo>
                    <a:pt x="7987" y="8644"/>
                  </a:lnTo>
                  <a:lnTo>
                    <a:pt x="7983" y="8640"/>
                  </a:lnTo>
                  <a:lnTo>
                    <a:pt x="7983" y="8623"/>
                  </a:lnTo>
                  <a:lnTo>
                    <a:pt x="7987" y="8620"/>
                  </a:lnTo>
                  <a:lnTo>
                    <a:pt x="7989" y="8620"/>
                  </a:lnTo>
                  <a:lnTo>
                    <a:pt x="7996" y="8619"/>
                  </a:lnTo>
                  <a:lnTo>
                    <a:pt x="7999" y="8616"/>
                  </a:lnTo>
                  <a:lnTo>
                    <a:pt x="7999" y="8609"/>
                  </a:lnTo>
                  <a:lnTo>
                    <a:pt x="7996" y="8603"/>
                  </a:lnTo>
                  <a:lnTo>
                    <a:pt x="7999" y="8600"/>
                  </a:lnTo>
                  <a:lnTo>
                    <a:pt x="7999" y="8597"/>
                  </a:lnTo>
                  <a:lnTo>
                    <a:pt x="7996" y="8593"/>
                  </a:lnTo>
                  <a:lnTo>
                    <a:pt x="7996" y="8591"/>
                  </a:lnTo>
                  <a:lnTo>
                    <a:pt x="7992" y="8591"/>
                  </a:lnTo>
                  <a:lnTo>
                    <a:pt x="7987" y="8584"/>
                  </a:lnTo>
                  <a:lnTo>
                    <a:pt x="7987" y="8581"/>
                  </a:lnTo>
                  <a:lnTo>
                    <a:pt x="7989" y="8579"/>
                  </a:lnTo>
                  <a:lnTo>
                    <a:pt x="8001" y="8579"/>
                  </a:lnTo>
                  <a:lnTo>
                    <a:pt x="8001" y="8572"/>
                  </a:lnTo>
                  <a:lnTo>
                    <a:pt x="7996" y="8572"/>
                  </a:lnTo>
                  <a:lnTo>
                    <a:pt x="7989" y="8569"/>
                  </a:lnTo>
                  <a:lnTo>
                    <a:pt x="7980" y="8566"/>
                  </a:lnTo>
                  <a:lnTo>
                    <a:pt x="7973" y="8566"/>
                  </a:lnTo>
                  <a:lnTo>
                    <a:pt x="7971" y="8569"/>
                  </a:lnTo>
                  <a:lnTo>
                    <a:pt x="7968" y="8566"/>
                  </a:lnTo>
                  <a:lnTo>
                    <a:pt x="7964" y="8566"/>
                  </a:lnTo>
                  <a:lnTo>
                    <a:pt x="7964" y="8560"/>
                  </a:lnTo>
                  <a:lnTo>
                    <a:pt x="7968" y="8560"/>
                  </a:lnTo>
                  <a:lnTo>
                    <a:pt x="7968" y="8544"/>
                  </a:lnTo>
                  <a:lnTo>
                    <a:pt x="7964" y="8544"/>
                  </a:lnTo>
                  <a:lnTo>
                    <a:pt x="7964" y="8542"/>
                  </a:lnTo>
                  <a:lnTo>
                    <a:pt x="7961" y="8544"/>
                  </a:lnTo>
                  <a:lnTo>
                    <a:pt x="7952" y="8544"/>
                  </a:lnTo>
                  <a:lnTo>
                    <a:pt x="7952" y="8542"/>
                  </a:lnTo>
                  <a:lnTo>
                    <a:pt x="7949" y="8542"/>
                  </a:lnTo>
                  <a:lnTo>
                    <a:pt x="7949" y="8538"/>
                  </a:lnTo>
                  <a:lnTo>
                    <a:pt x="7945" y="8528"/>
                  </a:lnTo>
                  <a:lnTo>
                    <a:pt x="7945" y="8526"/>
                  </a:lnTo>
                  <a:lnTo>
                    <a:pt x="7952" y="8519"/>
                  </a:lnTo>
                  <a:lnTo>
                    <a:pt x="7952" y="8516"/>
                  </a:lnTo>
                  <a:lnTo>
                    <a:pt x="7959" y="8516"/>
                  </a:lnTo>
                  <a:lnTo>
                    <a:pt x="7959" y="8507"/>
                  </a:lnTo>
                  <a:lnTo>
                    <a:pt x="7961" y="8500"/>
                  </a:lnTo>
                  <a:lnTo>
                    <a:pt x="7961" y="8498"/>
                  </a:lnTo>
                  <a:lnTo>
                    <a:pt x="7952" y="8498"/>
                  </a:lnTo>
                  <a:lnTo>
                    <a:pt x="7952" y="8495"/>
                  </a:lnTo>
                  <a:lnTo>
                    <a:pt x="7955" y="8488"/>
                  </a:lnTo>
                  <a:lnTo>
                    <a:pt x="7955" y="8470"/>
                  </a:lnTo>
                  <a:lnTo>
                    <a:pt x="7952" y="8467"/>
                  </a:lnTo>
                  <a:lnTo>
                    <a:pt x="7943" y="8460"/>
                  </a:lnTo>
                  <a:lnTo>
                    <a:pt x="7936" y="8454"/>
                  </a:lnTo>
                  <a:lnTo>
                    <a:pt x="7936" y="8451"/>
                  </a:lnTo>
                  <a:lnTo>
                    <a:pt x="7940" y="8444"/>
                  </a:lnTo>
                  <a:lnTo>
                    <a:pt x="7940" y="8439"/>
                  </a:lnTo>
                  <a:lnTo>
                    <a:pt x="7934" y="8432"/>
                  </a:lnTo>
                  <a:lnTo>
                    <a:pt x="7922" y="8432"/>
                  </a:lnTo>
                  <a:lnTo>
                    <a:pt x="7915" y="8430"/>
                  </a:lnTo>
                  <a:lnTo>
                    <a:pt x="7912" y="8430"/>
                  </a:lnTo>
                  <a:lnTo>
                    <a:pt x="7912" y="8426"/>
                  </a:lnTo>
                  <a:lnTo>
                    <a:pt x="7908" y="8423"/>
                  </a:lnTo>
                  <a:lnTo>
                    <a:pt x="7908" y="8420"/>
                  </a:lnTo>
                  <a:lnTo>
                    <a:pt x="7906" y="8414"/>
                  </a:lnTo>
                  <a:lnTo>
                    <a:pt x="7899" y="8407"/>
                  </a:lnTo>
                  <a:lnTo>
                    <a:pt x="7896" y="8407"/>
                  </a:lnTo>
                  <a:lnTo>
                    <a:pt x="7894" y="8402"/>
                  </a:lnTo>
                  <a:lnTo>
                    <a:pt x="7890" y="8398"/>
                  </a:lnTo>
                  <a:lnTo>
                    <a:pt x="7890" y="8395"/>
                  </a:lnTo>
                  <a:lnTo>
                    <a:pt x="7887" y="8392"/>
                  </a:lnTo>
                  <a:lnTo>
                    <a:pt x="7887" y="8388"/>
                  </a:lnTo>
                  <a:lnTo>
                    <a:pt x="7884" y="8386"/>
                  </a:lnTo>
                  <a:lnTo>
                    <a:pt x="7884" y="8379"/>
                  </a:lnTo>
                  <a:lnTo>
                    <a:pt x="7880" y="8379"/>
                  </a:lnTo>
                  <a:lnTo>
                    <a:pt x="7878" y="8377"/>
                  </a:lnTo>
                  <a:lnTo>
                    <a:pt x="7875" y="8377"/>
                  </a:lnTo>
                  <a:lnTo>
                    <a:pt x="7871" y="8374"/>
                  </a:lnTo>
                  <a:lnTo>
                    <a:pt x="7868" y="8370"/>
                  </a:lnTo>
                  <a:lnTo>
                    <a:pt x="7864" y="8367"/>
                  </a:lnTo>
                  <a:lnTo>
                    <a:pt x="7862" y="8361"/>
                  </a:lnTo>
                  <a:lnTo>
                    <a:pt x="7862" y="8358"/>
                  </a:lnTo>
                  <a:lnTo>
                    <a:pt x="7864" y="8351"/>
                  </a:lnTo>
                  <a:lnTo>
                    <a:pt x="7868" y="8349"/>
                  </a:lnTo>
                  <a:lnTo>
                    <a:pt x="7868" y="8342"/>
                  </a:lnTo>
                  <a:lnTo>
                    <a:pt x="7870" y="8339"/>
                  </a:lnTo>
                  <a:lnTo>
                    <a:pt x="7864" y="8334"/>
                  </a:lnTo>
                  <a:lnTo>
                    <a:pt x="7855" y="8334"/>
                  </a:lnTo>
                  <a:lnTo>
                    <a:pt x="7850" y="8330"/>
                  </a:lnTo>
                  <a:lnTo>
                    <a:pt x="7846" y="8330"/>
                  </a:lnTo>
                  <a:lnTo>
                    <a:pt x="7843" y="8327"/>
                  </a:lnTo>
                  <a:lnTo>
                    <a:pt x="7843" y="8302"/>
                  </a:lnTo>
                  <a:lnTo>
                    <a:pt x="7836" y="8299"/>
                  </a:lnTo>
                  <a:lnTo>
                    <a:pt x="7824" y="8299"/>
                  </a:lnTo>
                  <a:lnTo>
                    <a:pt x="7824" y="8302"/>
                  </a:lnTo>
                  <a:lnTo>
                    <a:pt x="7822" y="8309"/>
                  </a:lnTo>
                  <a:lnTo>
                    <a:pt x="7822" y="8311"/>
                  </a:lnTo>
                  <a:lnTo>
                    <a:pt x="7815" y="8325"/>
                  </a:lnTo>
                  <a:lnTo>
                    <a:pt x="7815" y="8327"/>
                  </a:lnTo>
                  <a:lnTo>
                    <a:pt x="7808" y="8334"/>
                  </a:lnTo>
                  <a:lnTo>
                    <a:pt x="7808" y="8337"/>
                  </a:lnTo>
                  <a:lnTo>
                    <a:pt x="7806" y="8339"/>
                  </a:lnTo>
                  <a:lnTo>
                    <a:pt x="7806" y="8351"/>
                  </a:lnTo>
                  <a:lnTo>
                    <a:pt x="7803" y="8358"/>
                  </a:lnTo>
                  <a:lnTo>
                    <a:pt x="7790" y="8370"/>
                  </a:lnTo>
                  <a:lnTo>
                    <a:pt x="7787" y="8370"/>
                  </a:lnTo>
                  <a:lnTo>
                    <a:pt x="7784" y="8374"/>
                  </a:lnTo>
                  <a:lnTo>
                    <a:pt x="7780" y="8379"/>
                  </a:lnTo>
                  <a:lnTo>
                    <a:pt x="7780" y="8383"/>
                  </a:lnTo>
                  <a:lnTo>
                    <a:pt x="7778" y="8386"/>
                  </a:lnTo>
                  <a:lnTo>
                    <a:pt x="7771" y="8386"/>
                  </a:lnTo>
                  <a:lnTo>
                    <a:pt x="7768" y="8388"/>
                  </a:lnTo>
                  <a:lnTo>
                    <a:pt x="7768" y="8392"/>
                  </a:lnTo>
                  <a:lnTo>
                    <a:pt x="7762" y="8392"/>
                  </a:lnTo>
                  <a:lnTo>
                    <a:pt x="7759" y="8395"/>
                  </a:lnTo>
                  <a:lnTo>
                    <a:pt x="7722" y="8395"/>
                  </a:lnTo>
                  <a:lnTo>
                    <a:pt x="7722" y="8377"/>
                  </a:lnTo>
                  <a:lnTo>
                    <a:pt x="7726" y="8374"/>
                  </a:lnTo>
                  <a:lnTo>
                    <a:pt x="7722" y="8370"/>
                  </a:lnTo>
                  <a:lnTo>
                    <a:pt x="7722" y="8358"/>
                  </a:lnTo>
                  <a:lnTo>
                    <a:pt x="7719" y="8355"/>
                  </a:lnTo>
                  <a:lnTo>
                    <a:pt x="7719" y="8349"/>
                  </a:lnTo>
                  <a:lnTo>
                    <a:pt x="7713" y="8342"/>
                  </a:lnTo>
                  <a:lnTo>
                    <a:pt x="7713" y="8330"/>
                  </a:lnTo>
                  <a:lnTo>
                    <a:pt x="7703" y="8321"/>
                  </a:lnTo>
                  <a:lnTo>
                    <a:pt x="7703" y="8318"/>
                  </a:lnTo>
                  <a:lnTo>
                    <a:pt x="7698" y="8318"/>
                  </a:lnTo>
                  <a:lnTo>
                    <a:pt x="7691" y="8311"/>
                  </a:lnTo>
                  <a:lnTo>
                    <a:pt x="7691" y="8306"/>
                  </a:lnTo>
                  <a:lnTo>
                    <a:pt x="7689" y="8302"/>
                  </a:lnTo>
                  <a:lnTo>
                    <a:pt x="7682" y="8302"/>
                  </a:lnTo>
                  <a:lnTo>
                    <a:pt x="7679" y="8299"/>
                  </a:lnTo>
                  <a:lnTo>
                    <a:pt x="7675" y="8299"/>
                  </a:lnTo>
                  <a:lnTo>
                    <a:pt x="7675" y="8297"/>
                  </a:lnTo>
                  <a:lnTo>
                    <a:pt x="7673" y="8297"/>
                  </a:lnTo>
                  <a:lnTo>
                    <a:pt x="7673" y="8283"/>
                  </a:lnTo>
                  <a:lnTo>
                    <a:pt x="7670" y="8278"/>
                  </a:lnTo>
                  <a:lnTo>
                    <a:pt x="7666" y="8274"/>
                  </a:lnTo>
                  <a:lnTo>
                    <a:pt x="7663" y="8269"/>
                  </a:lnTo>
                  <a:lnTo>
                    <a:pt x="7663" y="8259"/>
                  </a:lnTo>
                  <a:lnTo>
                    <a:pt x="7661" y="8259"/>
                  </a:lnTo>
                  <a:lnTo>
                    <a:pt x="7661" y="8255"/>
                  </a:lnTo>
                  <a:lnTo>
                    <a:pt x="7657" y="8250"/>
                  </a:lnTo>
                  <a:lnTo>
                    <a:pt x="7654" y="8250"/>
                  </a:lnTo>
                  <a:lnTo>
                    <a:pt x="7647" y="8246"/>
                  </a:lnTo>
                  <a:lnTo>
                    <a:pt x="7635" y="8234"/>
                  </a:lnTo>
                  <a:lnTo>
                    <a:pt x="7633" y="8234"/>
                  </a:lnTo>
                  <a:lnTo>
                    <a:pt x="7629" y="8231"/>
                  </a:lnTo>
                  <a:lnTo>
                    <a:pt x="7629" y="8227"/>
                  </a:lnTo>
                  <a:lnTo>
                    <a:pt x="7626" y="8227"/>
                  </a:lnTo>
                  <a:lnTo>
                    <a:pt x="7605" y="8206"/>
                  </a:lnTo>
                  <a:lnTo>
                    <a:pt x="7605" y="8203"/>
                  </a:lnTo>
                  <a:lnTo>
                    <a:pt x="7601" y="8199"/>
                  </a:lnTo>
                  <a:lnTo>
                    <a:pt x="7601" y="8190"/>
                  </a:lnTo>
                  <a:lnTo>
                    <a:pt x="7598" y="8190"/>
                  </a:lnTo>
                  <a:lnTo>
                    <a:pt x="7598" y="8188"/>
                  </a:lnTo>
                  <a:lnTo>
                    <a:pt x="7595" y="8181"/>
                  </a:lnTo>
                  <a:lnTo>
                    <a:pt x="7586" y="8172"/>
                  </a:lnTo>
                  <a:lnTo>
                    <a:pt x="7579" y="8160"/>
                  </a:lnTo>
                  <a:lnTo>
                    <a:pt x="7570" y="8160"/>
                  </a:lnTo>
                  <a:lnTo>
                    <a:pt x="7570" y="8157"/>
                  </a:lnTo>
                  <a:lnTo>
                    <a:pt x="7567" y="8150"/>
                  </a:lnTo>
                  <a:lnTo>
                    <a:pt x="7567" y="8141"/>
                  </a:lnTo>
                  <a:lnTo>
                    <a:pt x="7564" y="8138"/>
                  </a:lnTo>
                  <a:lnTo>
                    <a:pt x="7564" y="8113"/>
                  </a:lnTo>
                  <a:lnTo>
                    <a:pt x="7567" y="8106"/>
                  </a:lnTo>
                  <a:lnTo>
                    <a:pt x="7570" y="8104"/>
                  </a:lnTo>
                  <a:lnTo>
                    <a:pt x="7570" y="8101"/>
                  </a:lnTo>
                  <a:lnTo>
                    <a:pt x="7573" y="8094"/>
                  </a:lnTo>
                  <a:lnTo>
                    <a:pt x="7573" y="8088"/>
                  </a:lnTo>
                  <a:lnTo>
                    <a:pt x="7579" y="8082"/>
                  </a:lnTo>
                  <a:lnTo>
                    <a:pt x="7582" y="8073"/>
                  </a:lnTo>
                  <a:lnTo>
                    <a:pt x="7586" y="8069"/>
                  </a:lnTo>
                  <a:lnTo>
                    <a:pt x="7586" y="8064"/>
                  </a:lnTo>
                  <a:lnTo>
                    <a:pt x="7589" y="8060"/>
                  </a:lnTo>
                  <a:lnTo>
                    <a:pt x="7591" y="8050"/>
                  </a:lnTo>
                  <a:lnTo>
                    <a:pt x="7591" y="8045"/>
                  </a:lnTo>
                  <a:lnTo>
                    <a:pt x="7607" y="8029"/>
                  </a:lnTo>
                  <a:lnTo>
                    <a:pt x="7607" y="8024"/>
                  </a:lnTo>
                  <a:lnTo>
                    <a:pt x="7610" y="8020"/>
                  </a:lnTo>
                  <a:lnTo>
                    <a:pt x="7610" y="8017"/>
                  </a:lnTo>
                  <a:lnTo>
                    <a:pt x="7614" y="8008"/>
                  </a:lnTo>
                  <a:lnTo>
                    <a:pt x="7614" y="8005"/>
                  </a:lnTo>
                  <a:lnTo>
                    <a:pt x="7617" y="8005"/>
                  </a:lnTo>
                  <a:lnTo>
                    <a:pt x="7623" y="8008"/>
                  </a:lnTo>
                  <a:lnTo>
                    <a:pt x="7626" y="8008"/>
                  </a:lnTo>
                  <a:lnTo>
                    <a:pt x="7626" y="8005"/>
                  </a:lnTo>
                  <a:lnTo>
                    <a:pt x="7629" y="8005"/>
                  </a:lnTo>
                  <a:lnTo>
                    <a:pt x="7629" y="8001"/>
                  </a:lnTo>
                  <a:lnTo>
                    <a:pt x="7633" y="7992"/>
                  </a:lnTo>
                  <a:lnTo>
                    <a:pt x="7633" y="7989"/>
                  </a:lnTo>
                  <a:lnTo>
                    <a:pt x="7635" y="7989"/>
                  </a:lnTo>
                  <a:lnTo>
                    <a:pt x="7635" y="7987"/>
                  </a:lnTo>
                  <a:lnTo>
                    <a:pt x="7642" y="7983"/>
                  </a:lnTo>
                  <a:lnTo>
                    <a:pt x="7645" y="7977"/>
                  </a:lnTo>
                  <a:lnTo>
                    <a:pt x="7651" y="7977"/>
                  </a:lnTo>
                  <a:lnTo>
                    <a:pt x="7651" y="7973"/>
                  </a:lnTo>
                  <a:lnTo>
                    <a:pt x="7654" y="7973"/>
                  </a:lnTo>
                  <a:lnTo>
                    <a:pt x="7654" y="7964"/>
                  </a:lnTo>
                  <a:lnTo>
                    <a:pt x="7657" y="7964"/>
                  </a:lnTo>
                  <a:lnTo>
                    <a:pt x="7657" y="7961"/>
                  </a:lnTo>
                  <a:lnTo>
                    <a:pt x="7666" y="7955"/>
                  </a:lnTo>
                  <a:lnTo>
                    <a:pt x="7679" y="7943"/>
                  </a:lnTo>
                  <a:lnTo>
                    <a:pt x="7685" y="7933"/>
                  </a:lnTo>
                  <a:lnTo>
                    <a:pt x="7685" y="7931"/>
                  </a:lnTo>
                  <a:lnTo>
                    <a:pt x="7691" y="7931"/>
                  </a:lnTo>
                  <a:lnTo>
                    <a:pt x="7698" y="7927"/>
                  </a:lnTo>
                  <a:lnTo>
                    <a:pt x="7701" y="7917"/>
                  </a:lnTo>
                  <a:lnTo>
                    <a:pt x="7701" y="7908"/>
                  </a:lnTo>
                  <a:lnTo>
                    <a:pt x="7703" y="7903"/>
                  </a:lnTo>
                  <a:lnTo>
                    <a:pt x="7713" y="7896"/>
                  </a:lnTo>
                  <a:lnTo>
                    <a:pt x="7717" y="7896"/>
                  </a:lnTo>
                  <a:lnTo>
                    <a:pt x="7719" y="7893"/>
                  </a:lnTo>
                  <a:lnTo>
                    <a:pt x="7722" y="7893"/>
                  </a:lnTo>
                  <a:lnTo>
                    <a:pt x="7726" y="7889"/>
                  </a:lnTo>
                  <a:lnTo>
                    <a:pt x="7729" y="7889"/>
                  </a:lnTo>
                  <a:lnTo>
                    <a:pt x="7731" y="7884"/>
                  </a:lnTo>
                  <a:lnTo>
                    <a:pt x="7731" y="7880"/>
                  </a:lnTo>
                  <a:lnTo>
                    <a:pt x="7738" y="7875"/>
                  </a:lnTo>
                  <a:lnTo>
                    <a:pt x="7741" y="7875"/>
                  </a:lnTo>
                  <a:lnTo>
                    <a:pt x="7745" y="7871"/>
                  </a:lnTo>
                  <a:lnTo>
                    <a:pt x="7754" y="7861"/>
                  </a:lnTo>
                  <a:lnTo>
                    <a:pt x="7754" y="7859"/>
                  </a:lnTo>
                  <a:lnTo>
                    <a:pt x="7759" y="7852"/>
                  </a:lnTo>
                  <a:lnTo>
                    <a:pt x="7762" y="7845"/>
                  </a:lnTo>
                  <a:lnTo>
                    <a:pt x="7766" y="7843"/>
                  </a:lnTo>
                  <a:lnTo>
                    <a:pt x="7766" y="7840"/>
                  </a:lnTo>
                  <a:lnTo>
                    <a:pt x="7768" y="7836"/>
                  </a:lnTo>
                  <a:lnTo>
                    <a:pt x="7771" y="7836"/>
                  </a:lnTo>
                  <a:lnTo>
                    <a:pt x="7775" y="7833"/>
                  </a:lnTo>
                  <a:lnTo>
                    <a:pt x="7790" y="7833"/>
                  </a:lnTo>
                  <a:lnTo>
                    <a:pt x="7799" y="7824"/>
                  </a:lnTo>
                  <a:lnTo>
                    <a:pt x="7806" y="7812"/>
                  </a:lnTo>
                  <a:lnTo>
                    <a:pt x="7806" y="7808"/>
                  </a:lnTo>
                  <a:lnTo>
                    <a:pt x="7808" y="7794"/>
                  </a:lnTo>
                  <a:lnTo>
                    <a:pt x="7808" y="7775"/>
                  </a:lnTo>
                  <a:lnTo>
                    <a:pt x="7812" y="7766"/>
                  </a:lnTo>
                  <a:lnTo>
                    <a:pt x="7808" y="7759"/>
                  </a:lnTo>
                  <a:lnTo>
                    <a:pt x="7808" y="7756"/>
                  </a:lnTo>
                  <a:lnTo>
                    <a:pt x="7812" y="7744"/>
                  </a:lnTo>
                  <a:lnTo>
                    <a:pt x="7818" y="7731"/>
                  </a:lnTo>
                  <a:lnTo>
                    <a:pt x="7818" y="7728"/>
                  </a:lnTo>
                  <a:lnTo>
                    <a:pt x="7824" y="7710"/>
                  </a:lnTo>
                  <a:lnTo>
                    <a:pt x="7827" y="7707"/>
                  </a:lnTo>
                  <a:lnTo>
                    <a:pt x="7824" y="7703"/>
                  </a:lnTo>
                  <a:lnTo>
                    <a:pt x="7824" y="7698"/>
                  </a:lnTo>
                  <a:lnTo>
                    <a:pt x="7822" y="7694"/>
                  </a:lnTo>
                  <a:lnTo>
                    <a:pt x="7818" y="7694"/>
                  </a:lnTo>
                  <a:lnTo>
                    <a:pt x="7815" y="7688"/>
                  </a:lnTo>
                  <a:lnTo>
                    <a:pt x="7815" y="7684"/>
                  </a:lnTo>
                  <a:lnTo>
                    <a:pt x="7831" y="7670"/>
                  </a:lnTo>
                  <a:lnTo>
                    <a:pt x="7840" y="7656"/>
                  </a:lnTo>
                  <a:lnTo>
                    <a:pt x="7846" y="7647"/>
                  </a:lnTo>
                  <a:lnTo>
                    <a:pt x="7850" y="7644"/>
                  </a:lnTo>
                  <a:lnTo>
                    <a:pt x="7852" y="7635"/>
                  </a:lnTo>
                  <a:lnTo>
                    <a:pt x="7852" y="7626"/>
                  </a:lnTo>
                  <a:lnTo>
                    <a:pt x="7859" y="7619"/>
                  </a:lnTo>
                  <a:lnTo>
                    <a:pt x="7859" y="7605"/>
                  </a:lnTo>
                  <a:lnTo>
                    <a:pt x="7855" y="7605"/>
                  </a:lnTo>
                  <a:lnTo>
                    <a:pt x="7852" y="7601"/>
                  </a:lnTo>
                  <a:lnTo>
                    <a:pt x="7850" y="7601"/>
                  </a:lnTo>
                  <a:lnTo>
                    <a:pt x="7846" y="7595"/>
                  </a:lnTo>
                  <a:lnTo>
                    <a:pt x="7843" y="7595"/>
                  </a:lnTo>
                  <a:lnTo>
                    <a:pt x="7843" y="7591"/>
                  </a:lnTo>
                  <a:lnTo>
                    <a:pt x="7840" y="7586"/>
                  </a:lnTo>
                  <a:lnTo>
                    <a:pt x="7840" y="7570"/>
                  </a:lnTo>
                  <a:lnTo>
                    <a:pt x="7836" y="7563"/>
                  </a:lnTo>
                  <a:lnTo>
                    <a:pt x="7836" y="7549"/>
                  </a:lnTo>
                  <a:lnTo>
                    <a:pt x="7840" y="7545"/>
                  </a:lnTo>
                  <a:lnTo>
                    <a:pt x="7840" y="7542"/>
                  </a:lnTo>
                  <a:lnTo>
                    <a:pt x="7834" y="7542"/>
                  </a:lnTo>
                  <a:lnTo>
                    <a:pt x="7831" y="7539"/>
                  </a:lnTo>
                  <a:lnTo>
                    <a:pt x="7827" y="7533"/>
                  </a:lnTo>
                  <a:lnTo>
                    <a:pt x="7827" y="7526"/>
                  </a:lnTo>
                  <a:lnTo>
                    <a:pt x="7831" y="7523"/>
                  </a:lnTo>
                  <a:lnTo>
                    <a:pt x="7834" y="7523"/>
                  </a:lnTo>
                  <a:lnTo>
                    <a:pt x="7840" y="7521"/>
                  </a:lnTo>
                  <a:lnTo>
                    <a:pt x="7843" y="7521"/>
                  </a:lnTo>
                  <a:lnTo>
                    <a:pt x="7846" y="7517"/>
                  </a:lnTo>
                  <a:lnTo>
                    <a:pt x="7843" y="7517"/>
                  </a:lnTo>
                  <a:lnTo>
                    <a:pt x="7852" y="7507"/>
                  </a:lnTo>
                  <a:lnTo>
                    <a:pt x="7855" y="7507"/>
                  </a:lnTo>
                  <a:lnTo>
                    <a:pt x="7859" y="7505"/>
                  </a:lnTo>
                  <a:lnTo>
                    <a:pt x="7859" y="7498"/>
                  </a:lnTo>
                  <a:lnTo>
                    <a:pt x="7862" y="7495"/>
                  </a:lnTo>
                  <a:lnTo>
                    <a:pt x="7862" y="7493"/>
                  </a:lnTo>
                  <a:lnTo>
                    <a:pt x="7868" y="7489"/>
                  </a:lnTo>
                  <a:lnTo>
                    <a:pt x="7870" y="7486"/>
                  </a:lnTo>
                  <a:lnTo>
                    <a:pt x="7870" y="7483"/>
                  </a:lnTo>
                  <a:lnTo>
                    <a:pt x="7871" y="7479"/>
                  </a:lnTo>
                  <a:lnTo>
                    <a:pt x="7875" y="7474"/>
                  </a:lnTo>
                  <a:lnTo>
                    <a:pt x="7878" y="7477"/>
                  </a:lnTo>
                  <a:lnTo>
                    <a:pt x="7899" y="7477"/>
                  </a:lnTo>
                  <a:lnTo>
                    <a:pt x="7903" y="7474"/>
                  </a:lnTo>
                  <a:lnTo>
                    <a:pt x="7903" y="7453"/>
                  </a:lnTo>
                  <a:lnTo>
                    <a:pt x="7906" y="7444"/>
                  </a:lnTo>
                  <a:lnTo>
                    <a:pt x="7906" y="7434"/>
                  </a:lnTo>
                  <a:lnTo>
                    <a:pt x="7908" y="7430"/>
                  </a:lnTo>
                  <a:lnTo>
                    <a:pt x="7908" y="7416"/>
                  </a:lnTo>
                  <a:lnTo>
                    <a:pt x="7906" y="7409"/>
                  </a:lnTo>
                  <a:lnTo>
                    <a:pt x="7903" y="7393"/>
                  </a:lnTo>
                  <a:lnTo>
                    <a:pt x="7903" y="7381"/>
                  </a:lnTo>
                  <a:lnTo>
                    <a:pt x="7906" y="7374"/>
                  </a:lnTo>
                  <a:lnTo>
                    <a:pt x="7908" y="7372"/>
                  </a:lnTo>
                  <a:lnTo>
                    <a:pt x="7908" y="7360"/>
                  </a:lnTo>
                  <a:lnTo>
                    <a:pt x="7915" y="7346"/>
                  </a:lnTo>
                  <a:lnTo>
                    <a:pt x="7915" y="7334"/>
                  </a:lnTo>
                  <a:lnTo>
                    <a:pt x="7918" y="7328"/>
                  </a:lnTo>
                  <a:lnTo>
                    <a:pt x="7918" y="7322"/>
                  </a:lnTo>
                  <a:lnTo>
                    <a:pt x="7922" y="7322"/>
                  </a:lnTo>
                  <a:lnTo>
                    <a:pt x="7922" y="7316"/>
                  </a:lnTo>
                  <a:lnTo>
                    <a:pt x="7918" y="7313"/>
                  </a:lnTo>
                  <a:lnTo>
                    <a:pt x="7922" y="7306"/>
                  </a:lnTo>
                  <a:lnTo>
                    <a:pt x="7924" y="7304"/>
                  </a:lnTo>
                  <a:lnTo>
                    <a:pt x="7924" y="7288"/>
                  </a:lnTo>
                  <a:lnTo>
                    <a:pt x="7922" y="7281"/>
                  </a:lnTo>
                  <a:lnTo>
                    <a:pt x="7918" y="7278"/>
                  </a:lnTo>
                  <a:lnTo>
                    <a:pt x="7918" y="7269"/>
                  </a:lnTo>
                  <a:lnTo>
                    <a:pt x="7912" y="7260"/>
                  </a:lnTo>
                  <a:lnTo>
                    <a:pt x="7903" y="7251"/>
                  </a:lnTo>
                  <a:lnTo>
                    <a:pt x="7894" y="7248"/>
                  </a:lnTo>
                  <a:lnTo>
                    <a:pt x="7890" y="7244"/>
                  </a:lnTo>
                  <a:lnTo>
                    <a:pt x="7894" y="7235"/>
                  </a:lnTo>
                  <a:lnTo>
                    <a:pt x="7890" y="7232"/>
                  </a:lnTo>
                  <a:lnTo>
                    <a:pt x="7887" y="7232"/>
                  </a:lnTo>
                  <a:lnTo>
                    <a:pt x="7887" y="7229"/>
                  </a:lnTo>
                  <a:lnTo>
                    <a:pt x="7890" y="7225"/>
                  </a:lnTo>
                  <a:lnTo>
                    <a:pt x="7894" y="7225"/>
                  </a:lnTo>
                  <a:lnTo>
                    <a:pt x="7890" y="7223"/>
                  </a:lnTo>
                  <a:lnTo>
                    <a:pt x="7890" y="7220"/>
                  </a:lnTo>
                  <a:lnTo>
                    <a:pt x="7887" y="7213"/>
                  </a:lnTo>
                  <a:lnTo>
                    <a:pt x="7890" y="7211"/>
                  </a:lnTo>
                  <a:lnTo>
                    <a:pt x="7894" y="7204"/>
                  </a:lnTo>
                  <a:lnTo>
                    <a:pt x="7894" y="7197"/>
                  </a:lnTo>
                  <a:lnTo>
                    <a:pt x="7890" y="7197"/>
                  </a:lnTo>
                  <a:lnTo>
                    <a:pt x="7887" y="7195"/>
                  </a:lnTo>
                  <a:lnTo>
                    <a:pt x="7871" y="7195"/>
                  </a:lnTo>
                  <a:lnTo>
                    <a:pt x="7870" y="7192"/>
                  </a:lnTo>
                  <a:lnTo>
                    <a:pt x="7875" y="7183"/>
                  </a:lnTo>
                  <a:lnTo>
                    <a:pt x="7875" y="7179"/>
                  </a:lnTo>
                  <a:lnTo>
                    <a:pt x="7868" y="7179"/>
                  </a:lnTo>
                  <a:lnTo>
                    <a:pt x="7855" y="7167"/>
                  </a:lnTo>
                  <a:lnTo>
                    <a:pt x="7850" y="7167"/>
                  </a:lnTo>
                  <a:lnTo>
                    <a:pt x="7846" y="7164"/>
                  </a:lnTo>
                  <a:lnTo>
                    <a:pt x="7840" y="7169"/>
                  </a:lnTo>
                  <a:lnTo>
                    <a:pt x="7827" y="7176"/>
                  </a:lnTo>
                  <a:lnTo>
                    <a:pt x="7806" y="7176"/>
                  </a:lnTo>
                  <a:lnTo>
                    <a:pt x="7803" y="7173"/>
                  </a:lnTo>
                  <a:lnTo>
                    <a:pt x="7799" y="7173"/>
                  </a:lnTo>
                  <a:lnTo>
                    <a:pt x="7790" y="7164"/>
                  </a:lnTo>
                  <a:lnTo>
                    <a:pt x="7787" y="7157"/>
                  </a:lnTo>
                  <a:lnTo>
                    <a:pt x="7775" y="7145"/>
                  </a:lnTo>
                  <a:lnTo>
                    <a:pt x="7775" y="7120"/>
                  </a:lnTo>
                  <a:lnTo>
                    <a:pt x="7768" y="7113"/>
                  </a:lnTo>
                  <a:lnTo>
                    <a:pt x="7766" y="7108"/>
                  </a:lnTo>
                  <a:lnTo>
                    <a:pt x="7766" y="7104"/>
                  </a:lnTo>
                  <a:lnTo>
                    <a:pt x="7762" y="7095"/>
                  </a:lnTo>
                  <a:lnTo>
                    <a:pt x="7762" y="7089"/>
                  </a:lnTo>
                  <a:lnTo>
                    <a:pt x="7756" y="7086"/>
                  </a:lnTo>
                  <a:lnTo>
                    <a:pt x="7750" y="7076"/>
                  </a:lnTo>
                  <a:lnTo>
                    <a:pt x="7738" y="7064"/>
                  </a:lnTo>
                  <a:lnTo>
                    <a:pt x="7731" y="7064"/>
                  </a:lnTo>
                  <a:lnTo>
                    <a:pt x="7729" y="7062"/>
                  </a:lnTo>
                  <a:lnTo>
                    <a:pt x="7726" y="7062"/>
                  </a:lnTo>
                  <a:lnTo>
                    <a:pt x="7726" y="7055"/>
                  </a:lnTo>
                  <a:lnTo>
                    <a:pt x="7731" y="7048"/>
                  </a:lnTo>
                  <a:lnTo>
                    <a:pt x="7731" y="7046"/>
                  </a:lnTo>
                  <a:lnTo>
                    <a:pt x="7741" y="7039"/>
                  </a:lnTo>
                  <a:lnTo>
                    <a:pt x="7745" y="7039"/>
                  </a:lnTo>
                  <a:lnTo>
                    <a:pt x="7750" y="7036"/>
                  </a:lnTo>
                  <a:lnTo>
                    <a:pt x="7756" y="7036"/>
                  </a:lnTo>
                  <a:lnTo>
                    <a:pt x="7759" y="7030"/>
                  </a:lnTo>
                  <a:lnTo>
                    <a:pt x="7766" y="7024"/>
                  </a:lnTo>
                  <a:lnTo>
                    <a:pt x="7780" y="7024"/>
                  </a:lnTo>
                  <a:lnTo>
                    <a:pt x="7780" y="7020"/>
                  </a:lnTo>
                  <a:lnTo>
                    <a:pt x="7775" y="7008"/>
                  </a:lnTo>
                  <a:lnTo>
                    <a:pt x="7775" y="7002"/>
                  </a:lnTo>
                  <a:lnTo>
                    <a:pt x="7771" y="6999"/>
                  </a:lnTo>
                  <a:lnTo>
                    <a:pt x="7771" y="6974"/>
                  </a:lnTo>
                  <a:lnTo>
                    <a:pt x="7775" y="6955"/>
                  </a:lnTo>
                  <a:lnTo>
                    <a:pt x="7775" y="6946"/>
                  </a:lnTo>
                  <a:lnTo>
                    <a:pt x="7784" y="6936"/>
                  </a:lnTo>
                  <a:lnTo>
                    <a:pt x="7784" y="6931"/>
                  </a:lnTo>
                  <a:lnTo>
                    <a:pt x="7787" y="6927"/>
                  </a:lnTo>
                  <a:lnTo>
                    <a:pt x="7790" y="6927"/>
                  </a:lnTo>
                  <a:lnTo>
                    <a:pt x="7794" y="6924"/>
                  </a:lnTo>
                  <a:lnTo>
                    <a:pt x="7794" y="6915"/>
                  </a:lnTo>
                  <a:lnTo>
                    <a:pt x="7799" y="6908"/>
                  </a:lnTo>
                  <a:lnTo>
                    <a:pt x="7803" y="6903"/>
                  </a:lnTo>
                  <a:lnTo>
                    <a:pt x="7806" y="6899"/>
                  </a:lnTo>
                  <a:lnTo>
                    <a:pt x="7806" y="6894"/>
                  </a:lnTo>
                  <a:lnTo>
                    <a:pt x="7803" y="6887"/>
                  </a:lnTo>
                  <a:lnTo>
                    <a:pt x="7803" y="6885"/>
                  </a:lnTo>
                  <a:lnTo>
                    <a:pt x="7808" y="6881"/>
                  </a:lnTo>
                  <a:lnTo>
                    <a:pt x="7812" y="6881"/>
                  </a:lnTo>
                  <a:lnTo>
                    <a:pt x="7812" y="6869"/>
                  </a:lnTo>
                  <a:lnTo>
                    <a:pt x="7815" y="6866"/>
                  </a:lnTo>
                  <a:lnTo>
                    <a:pt x="7818" y="6859"/>
                  </a:lnTo>
                  <a:lnTo>
                    <a:pt x="7827" y="6847"/>
                  </a:lnTo>
                  <a:lnTo>
                    <a:pt x="7831" y="6845"/>
                  </a:lnTo>
                  <a:lnTo>
                    <a:pt x="7836" y="6845"/>
                  </a:lnTo>
                  <a:lnTo>
                    <a:pt x="7840" y="6841"/>
                  </a:lnTo>
                  <a:lnTo>
                    <a:pt x="7850" y="6841"/>
                  </a:lnTo>
                  <a:lnTo>
                    <a:pt x="7850" y="6831"/>
                  </a:lnTo>
                  <a:lnTo>
                    <a:pt x="7852" y="6829"/>
                  </a:lnTo>
                  <a:lnTo>
                    <a:pt x="7852" y="6822"/>
                  </a:lnTo>
                  <a:lnTo>
                    <a:pt x="7855" y="6822"/>
                  </a:lnTo>
                  <a:lnTo>
                    <a:pt x="7862" y="6829"/>
                  </a:lnTo>
                  <a:lnTo>
                    <a:pt x="7868" y="6829"/>
                  </a:lnTo>
                  <a:lnTo>
                    <a:pt x="7870" y="6835"/>
                  </a:lnTo>
                  <a:lnTo>
                    <a:pt x="7871" y="6835"/>
                  </a:lnTo>
                  <a:lnTo>
                    <a:pt x="7871" y="6831"/>
                  </a:lnTo>
                  <a:lnTo>
                    <a:pt x="7878" y="6831"/>
                  </a:lnTo>
                  <a:lnTo>
                    <a:pt x="7880" y="6835"/>
                  </a:lnTo>
                  <a:lnTo>
                    <a:pt x="7890" y="6835"/>
                  </a:lnTo>
                  <a:lnTo>
                    <a:pt x="7890" y="6838"/>
                  </a:lnTo>
                  <a:lnTo>
                    <a:pt x="7896" y="6845"/>
                  </a:lnTo>
                  <a:lnTo>
                    <a:pt x="7899" y="6845"/>
                  </a:lnTo>
                  <a:lnTo>
                    <a:pt x="7908" y="6847"/>
                  </a:lnTo>
                  <a:lnTo>
                    <a:pt x="7922" y="6847"/>
                  </a:lnTo>
                  <a:lnTo>
                    <a:pt x="7927" y="6841"/>
                  </a:lnTo>
                  <a:lnTo>
                    <a:pt x="7934" y="6841"/>
                  </a:lnTo>
                  <a:lnTo>
                    <a:pt x="7940" y="6835"/>
                  </a:lnTo>
                  <a:lnTo>
                    <a:pt x="7952" y="6829"/>
                  </a:lnTo>
                  <a:lnTo>
                    <a:pt x="7955" y="6826"/>
                  </a:lnTo>
                  <a:lnTo>
                    <a:pt x="7959" y="6826"/>
                  </a:lnTo>
                  <a:lnTo>
                    <a:pt x="7964" y="6822"/>
                  </a:lnTo>
                  <a:lnTo>
                    <a:pt x="7968" y="6822"/>
                  </a:lnTo>
                  <a:lnTo>
                    <a:pt x="7973" y="6813"/>
                  </a:lnTo>
                  <a:lnTo>
                    <a:pt x="7977" y="6813"/>
                  </a:lnTo>
                  <a:lnTo>
                    <a:pt x="7980" y="6810"/>
                  </a:lnTo>
                  <a:lnTo>
                    <a:pt x="7983" y="6803"/>
                  </a:lnTo>
                  <a:lnTo>
                    <a:pt x="7989" y="6803"/>
                  </a:lnTo>
                  <a:lnTo>
                    <a:pt x="7992" y="6801"/>
                  </a:lnTo>
                  <a:lnTo>
                    <a:pt x="7996" y="6801"/>
                  </a:lnTo>
                  <a:lnTo>
                    <a:pt x="7999" y="6803"/>
                  </a:lnTo>
                  <a:lnTo>
                    <a:pt x="8008" y="6803"/>
                  </a:lnTo>
                  <a:lnTo>
                    <a:pt x="8017" y="6813"/>
                  </a:lnTo>
                  <a:lnTo>
                    <a:pt x="8020" y="6819"/>
                  </a:lnTo>
                  <a:lnTo>
                    <a:pt x="8024" y="6822"/>
                  </a:lnTo>
                  <a:lnTo>
                    <a:pt x="8024" y="6835"/>
                  </a:lnTo>
                  <a:lnTo>
                    <a:pt x="8029" y="6835"/>
                  </a:lnTo>
                  <a:lnTo>
                    <a:pt x="8036" y="6831"/>
                  </a:lnTo>
                  <a:lnTo>
                    <a:pt x="8039" y="6829"/>
                  </a:lnTo>
                  <a:lnTo>
                    <a:pt x="8048" y="6829"/>
                  </a:lnTo>
                  <a:lnTo>
                    <a:pt x="8055" y="6826"/>
                  </a:lnTo>
                  <a:lnTo>
                    <a:pt x="8060" y="6826"/>
                  </a:lnTo>
                  <a:lnTo>
                    <a:pt x="8073" y="6819"/>
                  </a:lnTo>
                  <a:lnTo>
                    <a:pt x="8076" y="6817"/>
                  </a:lnTo>
                  <a:lnTo>
                    <a:pt x="8085" y="6813"/>
                  </a:lnTo>
                  <a:lnTo>
                    <a:pt x="8095" y="6817"/>
                  </a:lnTo>
                  <a:lnTo>
                    <a:pt x="8097" y="6813"/>
                  </a:lnTo>
                  <a:lnTo>
                    <a:pt x="8111" y="6803"/>
                  </a:lnTo>
                  <a:lnTo>
                    <a:pt x="8113" y="6803"/>
                  </a:lnTo>
                  <a:lnTo>
                    <a:pt x="8120" y="6798"/>
                  </a:lnTo>
                  <a:lnTo>
                    <a:pt x="8125" y="6798"/>
                  </a:lnTo>
                  <a:lnTo>
                    <a:pt x="8129" y="6803"/>
                  </a:lnTo>
                  <a:lnTo>
                    <a:pt x="8134" y="6810"/>
                  </a:lnTo>
                  <a:lnTo>
                    <a:pt x="8138" y="6817"/>
                  </a:lnTo>
                  <a:lnTo>
                    <a:pt x="8153" y="6817"/>
                  </a:lnTo>
                  <a:lnTo>
                    <a:pt x="8157" y="6810"/>
                  </a:lnTo>
                  <a:lnTo>
                    <a:pt x="8162" y="6803"/>
                  </a:lnTo>
                  <a:lnTo>
                    <a:pt x="8169" y="6801"/>
                  </a:lnTo>
                  <a:lnTo>
                    <a:pt x="8181" y="6801"/>
                  </a:lnTo>
                  <a:lnTo>
                    <a:pt x="8194" y="6794"/>
                  </a:lnTo>
                  <a:lnTo>
                    <a:pt x="8200" y="6789"/>
                  </a:lnTo>
                  <a:lnTo>
                    <a:pt x="8209" y="6789"/>
                  </a:lnTo>
                  <a:lnTo>
                    <a:pt x="8216" y="6785"/>
                  </a:lnTo>
                  <a:lnTo>
                    <a:pt x="8218" y="6782"/>
                  </a:lnTo>
                  <a:lnTo>
                    <a:pt x="8225" y="6779"/>
                  </a:lnTo>
                  <a:lnTo>
                    <a:pt x="8232" y="6773"/>
                  </a:lnTo>
                  <a:lnTo>
                    <a:pt x="8232" y="6770"/>
                  </a:lnTo>
                  <a:lnTo>
                    <a:pt x="8237" y="6770"/>
                  </a:lnTo>
                  <a:lnTo>
                    <a:pt x="8241" y="6766"/>
                  </a:lnTo>
                  <a:lnTo>
                    <a:pt x="8244" y="6766"/>
                  </a:lnTo>
                  <a:lnTo>
                    <a:pt x="8253" y="6763"/>
                  </a:lnTo>
                  <a:lnTo>
                    <a:pt x="8260" y="6761"/>
                  </a:lnTo>
                  <a:lnTo>
                    <a:pt x="8265" y="6761"/>
                  </a:lnTo>
                  <a:lnTo>
                    <a:pt x="8269" y="6763"/>
                  </a:lnTo>
                  <a:lnTo>
                    <a:pt x="8278" y="6775"/>
                  </a:lnTo>
                  <a:lnTo>
                    <a:pt x="8284" y="6782"/>
                  </a:lnTo>
                  <a:lnTo>
                    <a:pt x="8293" y="6779"/>
                  </a:lnTo>
                  <a:lnTo>
                    <a:pt x="8297" y="6775"/>
                  </a:lnTo>
                  <a:lnTo>
                    <a:pt x="8302" y="6773"/>
                  </a:lnTo>
                  <a:lnTo>
                    <a:pt x="8302" y="6770"/>
                  </a:lnTo>
                  <a:lnTo>
                    <a:pt x="8309" y="6757"/>
                  </a:lnTo>
                  <a:lnTo>
                    <a:pt x="8316" y="6757"/>
                  </a:lnTo>
                  <a:lnTo>
                    <a:pt x="8321" y="6754"/>
                  </a:lnTo>
                  <a:lnTo>
                    <a:pt x="8325" y="6754"/>
                  </a:lnTo>
                  <a:lnTo>
                    <a:pt x="8330" y="6751"/>
                  </a:lnTo>
                  <a:lnTo>
                    <a:pt x="8337" y="6751"/>
                  </a:lnTo>
                  <a:lnTo>
                    <a:pt x="8361" y="6738"/>
                  </a:lnTo>
                  <a:lnTo>
                    <a:pt x="8365" y="6738"/>
                  </a:lnTo>
                  <a:lnTo>
                    <a:pt x="8361" y="6742"/>
                  </a:lnTo>
                  <a:lnTo>
                    <a:pt x="8365" y="6747"/>
                  </a:lnTo>
                  <a:lnTo>
                    <a:pt x="8367" y="6751"/>
                  </a:lnTo>
                  <a:lnTo>
                    <a:pt x="8367" y="6754"/>
                  </a:lnTo>
                  <a:lnTo>
                    <a:pt x="8377" y="6757"/>
                  </a:lnTo>
                  <a:lnTo>
                    <a:pt x="8379" y="6761"/>
                  </a:lnTo>
                  <a:lnTo>
                    <a:pt x="8386" y="6763"/>
                  </a:lnTo>
                  <a:lnTo>
                    <a:pt x="8395" y="6766"/>
                  </a:lnTo>
                  <a:lnTo>
                    <a:pt x="8407" y="6766"/>
                  </a:lnTo>
                  <a:lnTo>
                    <a:pt x="8421" y="6761"/>
                  </a:lnTo>
                  <a:lnTo>
                    <a:pt x="8423" y="6763"/>
                  </a:lnTo>
                  <a:lnTo>
                    <a:pt x="8430" y="6757"/>
                  </a:lnTo>
                  <a:lnTo>
                    <a:pt x="8435" y="6754"/>
                  </a:lnTo>
                  <a:lnTo>
                    <a:pt x="8449" y="6754"/>
                  </a:lnTo>
                  <a:lnTo>
                    <a:pt x="8458" y="6751"/>
                  </a:lnTo>
                  <a:lnTo>
                    <a:pt x="8463" y="6751"/>
                  </a:lnTo>
                  <a:lnTo>
                    <a:pt x="8467" y="6745"/>
                  </a:lnTo>
                  <a:lnTo>
                    <a:pt x="8477" y="6729"/>
                  </a:lnTo>
                  <a:lnTo>
                    <a:pt x="8479" y="6723"/>
                  </a:lnTo>
                  <a:lnTo>
                    <a:pt x="8486" y="6720"/>
                  </a:lnTo>
                  <a:lnTo>
                    <a:pt x="8486" y="6705"/>
                  </a:lnTo>
                  <a:lnTo>
                    <a:pt x="8489" y="6705"/>
                  </a:lnTo>
                  <a:lnTo>
                    <a:pt x="8495" y="6708"/>
                  </a:lnTo>
                  <a:lnTo>
                    <a:pt x="8507" y="6710"/>
                  </a:lnTo>
                  <a:lnTo>
                    <a:pt x="8510" y="6708"/>
                  </a:lnTo>
                  <a:lnTo>
                    <a:pt x="8519" y="6705"/>
                  </a:lnTo>
                  <a:lnTo>
                    <a:pt x="8526" y="6698"/>
                  </a:lnTo>
                  <a:lnTo>
                    <a:pt x="8535" y="6698"/>
                  </a:lnTo>
                  <a:lnTo>
                    <a:pt x="8542" y="6692"/>
                  </a:lnTo>
                  <a:lnTo>
                    <a:pt x="8547" y="6696"/>
                  </a:lnTo>
                  <a:lnTo>
                    <a:pt x="8556" y="6698"/>
                  </a:lnTo>
                  <a:lnTo>
                    <a:pt x="8566" y="6708"/>
                  </a:lnTo>
                  <a:lnTo>
                    <a:pt x="8570" y="6714"/>
                  </a:lnTo>
                  <a:lnTo>
                    <a:pt x="8570" y="6717"/>
                  </a:lnTo>
                  <a:lnTo>
                    <a:pt x="8572" y="6720"/>
                  </a:lnTo>
                  <a:lnTo>
                    <a:pt x="8584" y="6720"/>
                  </a:lnTo>
                  <a:lnTo>
                    <a:pt x="8591" y="6726"/>
                  </a:lnTo>
                  <a:lnTo>
                    <a:pt x="8598" y="6729"/>
                  </a:lnTo>
                  <a:lnTo>
                    <a:pt x="8600" y="6729"/>
                  </a:lnTo>
                  <a:lnTo>
                    <a:pt x="8607" y="6733"/>
                  </a:lnTo>
                  <a:lnTo>
                    <a:pt x="8610" y="6733"/>
                  </a:lnTo>
                  <a:lnTo>
                    <a:pt x="8616" y="6735"/>
                  </a:lnTo>
                  <a:lnTo>
                    <a:pt x="8626" y="6735"/>
                  </a:lnTo>
                  <a:lnTo>
                    <a:pt x="8628" y="6733"/>
                  </a:lnTo>
                  <a:lnTo>
                    <a:pt x="8635" y="6729"/>
                  </a:lnTo>
                  <a:lnTo>
                    <a:pt x="8638" y="6729"/>
                  </a:lnTo>
                  <a:lnTo>
                    <a:pt x="8640" y="6733"/>
                  </a:lnTo>
                  <a:lnTo>
                    <a:pt x="8647" y="6729"/>
                  </a:lnTo>
                  <a:lnTo>
                    <a:pt x="8654" y="6733"/>
                  </a:lnTo>
                  <a:lnTo>
                    <a:pt x="8656" y="6733"/>
                  </a:lnTo>
                  <a:lnTo>
                    <a:pt x="8659" y="6735"/>
                  </a:lnTo>
                  <a:lnTo>
                    <a:pt x="8666" y="6738"/>
                  </a:lnTo>
                  <a:lnTo>
                    <a:pt x="8675" y="6742"/>
                  </a:lnTo>
                  <a:lnTo>
                    <a:pt x="8682" y="6747"/>
                  </a:lnTo>
                  <a:lnTo>
                    <a:pt x="8687" y="6751"/>
                  </a:lnTo>
                  <a:lnTo>
                    <a:pt x="8700" y="6751"/>
                  </a:lnTo>
                  <a:lnTo>
                    <a:pt x="8705" y="6754"/>
                  </a:lnTo>
                  <a:lnTo>
                    <a:pt x="8712" y="6754"/>
                  </a:lnTo>
                  <a:lnTo>
                    <a:pt x="8719" y="6751"/>
                  </a:lnTo>
                  <a:lnTo>
                    <a:pt x="8728" y="6742"/>
                  </a:lnTo>
                  <a:lnTo>
                    <a:pt x="8740" y="6733"/>
                  </a:lnTo>
                  <a:lnTo>
                    <a:pt x="8743" y="6726"/>
                  </a:lnTo>
                  <a:lnTo>
                    <a:pt x="8749" y="6723"/>
                  </a:lnTo>
                  <a:lnTo>
                    <a:pt x="8756" y="6717"/>
                  </a:lnTo>
                  <a:lnTo>
                    <a:pt x="8756" y="6710"/>
                  </a:lnTo>
                  <a:lnTo>
                    <a:pt x="8747" y="6701"/>
                  </a:lnTo>
                  <a:lnTo>
                    <a:pt x="8749" y="6692"/>
                  </a:lnTo>
                  <a:lnTo>
                    <a:pt x="8752" y="6689"/>
                  </a:lnTo>
                  <a:lnTo>
                    <a:pt x="8752" y="6686"/>
                  </a:lnTo>
                  <a:lnTo>
                    <a:pt x="8749" y="6677"/>
                  </a:lnTo>
                  <a:lnTo>
                    <a:pt x="8749" y="6673"/>
                  </a:lnTo>
                  <a:lnTo>
                    <a:pt x="8747" y="6668"/>
                  </a:lnTo>
                  <a:lnTo>
                    <a:pt x="8752" y="6654"/>
                  </a:lnTo>
                  <a:lnTo>
                    <a:pt x="8752" y="6649"/>
                  </a:lnTo>
                  <a:lnTo>
                    <a:pt x="8756" y="6642"/>
                  </a:lnTo>
                  <a:lnTo>
                    <a:pt x="8768" y="6630"/>
                  </a:lnTo>
                  <a:lnTo>
                    <a:pt x="8768" y="6621"/>
                  </a:lnTo>
                  <a:lnTo>
                    <a:pt x="8775" y="6608"/>
                  </a:lnTo>
                  <a:lnTo>
                    <a:pt x="8775" y="6605"/>
                  </a:lnTo>
                  <a:lnTo>
                    <a:pt x="8768" y="6596"/>
                  </a:lnTo>
                  <a:lnTo>
                    <a:pt x="8765" y="6593"/>
                  </a:lnTo>
                  <a:lnTo>
                    <a:pt x="8761" y="6593"/>
                  </a:lnTo>
                  <a:lnTo>
                    <a:pt x="8759" y="6589"/>
                  </a:lnTo>
                  <a:lnTo>
                    <a:pt x="8759" y="6586"/>
                  </a:lnTo>
                  <a:lnTo>
                    <a:pt x="8765" y="6577"/>
                  </a:lnTo>
                  <a:lnTo>
                    <a:pt x="8768" y="6572"/>
                  </a:lnTo>
                  <a:lnTo>
                    <a:pt x="8768" y="6568"/>
                  </a:lnTo>
                  <a:lnTo>
                    <a:pt x="8765" y="6556"/>
                  </a:lnTo>
                  <a:lnTo>
                    <a:pt x="8765" y="6553"/>
                  </a:lnTo>
                  <a:lnTo>
                    <a:pt x="8768" y="6549"/>
                  </a:lnTo>
                  <a:lnTo>
                    <a:pt x="8775" y="6540"/>
                  </a:lnTo>
                  <a:lnTo>
                    <a:pt x="8793" y="6528"/>
                  </a:lnTo>
                  <a:lnTo>
                    <a:pt x="8796" y="6525"/>
                  </a:lnTo>
                  <a:lnTo>
                    <a:pt x="8793" y="6521"/>
                  </a:lnTo>
                  <a:lnTo>
                    <a:pt x="8793" y="6519"/>
                  </a:lnTo>
                  <a:lnTo>
                    <a:pt x="8787" y="6512"/>
                  </a:lnTo>
                  <a:lnTo>
                    <a:pt x="8787" y="6509"/>
                  </a:lnTo>
                  <a:lnTo>
                    <a:pt x="8780" y="6497"/>
                  </a:lnTo>
                  <a:lnTo>
                    <a:pt x="8777" y="6493"/>
                  </a:lnTo>
                  <a:lnTo>
                    <a:pt x="8777" y="6488"/>
                  </a:lnTo>
                  <a:lnTo>
                    <a:pt x="8780" y="6479"/>
                  </a:lnTo>
                  <a:lnTo>
                    <a:pt x="8780" y="6472"/>
                  </a:lnTo>
                  <a:lnTo>
                    <a:pt x="8796" y="6456"/>
                  </a:lnTo>
                  <a:lnTo>
                    <a:pt x="8796" y="6444"/>
                  </a:lnTo>
                  <a:lnTo>
                    <a:pt x="8817" y="6444"/>
                  </a:lnTo>
                  <a:lnTo>
                    <a:pt x="8833" y="6441"/>
                  </a:lnTo>
                  <a:lnTo>
                    <a:pt x="8836" y="6441"/>
                  </a:lnTo>
                  <a:lnTo>
                    <a:pt x="8840" y="6435"/>
                  </a:lnTo>
                  <a:lnTo>
                    <a:pt x="8845" y="6435"/>
                  </a:lnTo>
                  <a:lnTo>
                    <a:pt x="8849" y="6437"/>
                  </a:lnTo>
                  <a:lnTo>
                    <a:pt x="8861" y="6437"/>
                  </a:lnTo>
                  <a:lnTo>
                    <a:pt x="8864" y="6435"/>
                  </a:lnTo>
                  <a:lnTo>
                    <a:pt x="8864" y="6428"/>
                  </a:lnTo>
                  <a:lnTo>
                    <a:pt x="8868" y="6423"/>
                  </a:lnTo>
                  <a:lnTo>
                    <a:pt x="8868" y="6416"/>
                  </a:lnTo>
                  <a:lnTo>
                    <a:pt x="8892" y="6416"/>
                  </a:lnTo>
                  <a:lnTo>
                    <a:pt x="8905" y="6419"/>
                  </a:lnTo>
                  <a:lnTo>
                    <a:pt x="8910" y="6423"/>
                  </a:lnTo>
                  <a:lnTo>
                    <a:pt x="8922" y="6423"/>
                  </a:lnTo>
                  <a:lnTo>
                    <a:pt x="8929" y="6419"/>
                  </a:lnTo>
                  <a:lnTo>
                    <a:pt x="8932" y="6416"/>
                  </a:lnTo>
                  <a:lnTo>
                    <a:pt x="8938" y="6416"/>
                  </a:lnTo>
                  <a:lnTo>
                    <a:pt x="8941" y="6413"/>
                  </a:lnTo>
                  <a:lnTo>
                    <a:pt x="8948" y="6409"/>
                  </a:lnTo>
                  <a:lnTo>
                    <a:pt x="8950" y="6409"/>
                  </a:lnTo>
                  <a:lnTo>
                    <a:pt x="8969" y="6400"/>
                  </a:lnTo>
                  <a:lnTo>
                    <a:pt x="8973" y="6400"/>
                  </a:lnTo>
                  <a:lnTo>
                    <a:pt x="8978" y="6397"/>
                  </a:lnTo>
                  <a:lnTo>
                    <a:pt x="8994" y="6397"/>
                  </a:lnTo>
                  <a:lnTo>
                    <a:pt x="9006" y="6395"/>
                  </a:lnTo>
                  <a:lnTo>
                    <a:pt x="9010" y="6395"/>
                  </a:lnTo>
                  <a:lnTo>
                    <a:pt x="9010" y="6397"/>
                  </a:lnTo>
                  <a:lnTo>
                    <a:pt x="9013" y="6400"/>
                  </a:lnTo>
                  <a:lnTo>
                    <a:pt x="9013" y="6409"/>
                  </a:lnTo>
                  <a:lnTo>
                    <a:pt x="9020" y="6413"/>
                  </a:lnTo>
                  <a:lnTo>
                    <a:pt x="9025" y="6419"/>
                  </a:lnTo>
                  <a:lnTo>
                    <a:pt x="9034" y="6419"/>
                  </a:lnTo>
                  <a:lnTo>
                    <a:pt x="9041" y="6425"/>
                  </a:lnTo>
                  <a:lnTo>
                    <a:pt x="9041" y="6428"/>
                  </a:lnTo>
                  <a:lnTo>
                    <a:pt x="9048" y="6435"/>
                  </a:lnTo>
                  <a:lnTo>
                    <a:pt x="9048" y="6444"/>
                  </a:lnTo>
                  <a:lnTo>
                    <a:pt x="9050" y="6444"/>
                  </a:lnTo>
                  <a:lnTo>
                    <a:pt x="9053" y="6451"/>
                  </a:lnTo>
                  <a:lnTo>
                    <a:pt x="9053" y="6453"/>
                  </a:lnTo>
                  <a:lnTo>
                    <a:pt x="9057" y="6456"/>
                  </a:lnTo>
                  <a:lnTo>
                    <a:pt x="9062" y="6460"/>
                  </a:lnTo>
                  <a:lnTo>
                    <a:pt x="9066" y="6463"/>
                  </a:lnTo>
                  <a:lnTo>
                    <a:pt x="9075" y="6465"/>
                  </a:lnTo>
                  <a:lnTo>
                    <a:pt x="9078" y="6465"/>
                  </a:lnTo>
                  <a:lnTo>
                    <a:pt x="9099" y="6488"/>
                  </a:lnTo>
                  <a:lnTo>
                    <a:pt x="9113" y="6488"/>
                  </a:lnTo>
                  <a:lnTo>
                    <a:pt x="9113" y="6484"/>
                  </a:lnTo>
                  <a:lnTo>
                    <a:pt x="9118" y="6481"/>
                  </a:lnTo>
                  <a:lnTo>
                    <a:pt x="9122" y="6481"/>
                  </a:lnTo>
                  <a:lnTo>
                    <a:pt x="9141" y="6463"/>
                  </a:lnTo>
                  <a:lnTo>
                    <a:pt x="9143" y="6456"/>
                  </a:lnTo>
                  <a:lnTo>
                    <a:pt x="9143" y="6451"/>
                  </a:lnTo>
                  <a:lnTo>
                    <a:pt x="9153" y="6441"/>
                  </a:lnTo>
                  <a:lnTo>
                    <a:pt x="9155" y="6441"/>
                  </a:lnTo>
                  <a:lnTo>
                    <a:pt x="9162" y="6444"/>
                  </a:lnTo>
                  <a:lnTo>
                    <a:pt x="9165" y="6444"/>
                  </a:lnTo>
                  <a:lnTo>
                    <a:pt x="9169" y="6437"/>
                  </a:lnTo>
                  <a:lnTo>
                    <a:pt x="9178" y="6435"/>
                  </a:lnTo>
                  <a:lnTo>
                    <a:pt x="9183" y="6432"/>
                  </a:lnTo>
                  <a:lnTo>
                    <a:pt x="9193" y="6432"/>
                  </a:lnTo>
                  <a:lnTo>
                    <a:pt x="9197" y="6428"/>
                  </a:lnTo>
                  <a:lnTo>
                    <a:pt x="9209" y="6428"/>
                  </a:lnTo>
                  <a:lnTo>
                    <a:pt x="9218" y="6432"/>
                  </a:lnTo>
                  <a:lnTo>
                    <a:pt x="9223" y="6432"/>
                  </a:lnTo>
                  <a:lnTo>
                    <a:pt x="9227" y="6435"/>
                  </a:lnTo>
                  <a:lnTo>
                    <a:pt x="9230" y="6432"/>
                  </a:lnTo>
                  <a:lnTo>
                    <a:pt x="9233" y="6432"/>
                  </a:lnTo>
                  <a:lnTo>
                    <a:pt x="9233" y="6435"/>
                  </a:lnTo>
                  <a:lnTo>
                    <a:pt x="9237" y="6435"/>
                  </a:lnTo>
                  <a:lnTo>
                    <a:pt x="9239" y="6437"/>
                  </a:lnTo>
                  <a:lnTo>
                    <a:pt x="9239" y="6444"/>
                  </a:lnTo>
                  <a:lnTo>
                    <a:pt x="9246" y="6444"/>
                  </a:lnTo>
                  <a:lnTo>
                    <a:pt x="9249" y="6447"/>
                  </a:lnTo>
                  <a:lnTo>
                    <a:pt x="9251" y="6447"/>
                  </a:lnTo>
                  <a:lnTo>
                    <a:pt x="9255" y="6444"/>
                  </a:lnTo>
                  <a:lnTo>
                    <a:pt x="9258" y="6444"/>
                  </a:lnTo>
                  <a:lnTo>
                    <a:pt x="9260" y="6441"/>
                  </a:lnTo>
                  <a:lnTo>
                    <a:pt x="9260" y="6437"/>
                  </a:lnTo>
                  <a:lnTo>
                    <a:pt x="9264" y="6437"/>
                  </a:lnTo>
                  <a:lnTo>
                    <a:pt x="9264" y="6441"/>
                  </a:lnTo>
                  <a:lnTo>
                    <a:pt x="9270" y="6444"/>
                  </a:lnTo>
                  <a:lnTo>
                    <a:pt x="9279" y="6444"/>
                  </a:lnTo>
                  <a:lnTo>
                    <a:pt x="9283" y="6447"/>
                  </a:lnTo>
                  <a:lnTo>
                    <a:pt x="9286" y="6447"/>
                  </a:lnTo>
                  <a:lnTo>
                    <a:pt x="9286" y="6451"/>
                  </a:lnTo>
                  <a:lnTo>
                    <a:pt x="9288" y="6453"/>
                  </a:lnTo>
                  <a:lnTo>
                    <a:pt x="9295" y="6447"/>
                  </a:lnTo>
                  <a:lnTo>
                    <a:pt x="9302" y="6447"/>
                  </a:lnTo>
                  <a:lnTo>
                    <a:pt x="9307" y="6441"/>
                  </a:lnTo>
                  <a:lnTo>
                    <a:pt x="9311" y="6435"/>
                  </a:lnTo>
                  <a:lnTo>
                    <a:pt x="9311" y="6432"/>
                  </a:lnTo>
                  <a:lnTo>
                    <a:pt x="9314" y="6428"/>
                  </a:lnTo>
                  <a:lnTo>
                    <a:pt x="9316" y="6423"/>
                  </a:lnTo>
                  <a:lnTo>
                    <a:pt x="9320" y="6419"/>
                  </a:lnTo>
                  <a:lnTo>
                    <a:pt x="9330" y="6419"/>
                  </a:lnTo>
                  <a:lnTo>
                    <a:pt x="9335" y="6416"/>
                  </a:lnTo>
                  <a:lnTo>
                    <a:pt x="9339" y="6416"/>
                  </a:lnTo>
                  <a:lnTo>
                    <a:pt x="9342" y="6419"/>
                  </a:lnTo>
                  <a:lnTo>
                    <a:pt x="9351" y="6419"/>
                  </a:lnTo>
                  <a:lnTo>
                    <a:pt x="9358" y="6425"/>
                  </a:lnTo>
                  <a:lnTo>
                    <a:pt x="9358" y="6428"/>
                  </a:lnTo>
                  <a:lnTo>
                    <a:pt x="9370" y="6428"/>
                  </a:lnTo>
                  <a:lnTo>
                    <a:pt x="9374" y="6425"/>
                  </a:lnTo>
                  <a:lnTo>
                    <a:pt x="9376" y="6425"/>
                  </a:lnTo>
                  <a:lnTo>
                    <a:pt x="9379" y="6428"/>
                  </a:lnTo>
                  <a:lnTo>
                    <a:pt x="9386" y="6428"/>
                  </a:lnTo>
                  <a:lnTo>
                    <a:pt x="9392" y="6432"/>
                  </a:lnTo>
                  <a:lnTo>
                    <a:pt x="9402" y="6432"/>
                  </a:lnTo>
                  <a:lnTo>
                    <a:pt x="9407" y="6435"/>
                  </a:lnTo>
                  <a:lnTo>
                    <a:pt x="9411" y="6435"/>
                  </a:lnTo>
                  <a:lnTo>
                    <a:pt x="9414" y="6437"/>
                  </a:lnTo>
                  <a:lnTo>
                    <a:pt x="9416" y="6435"/>
                  </a:lnTo>
                  <a:lnTo>
                    <a:pt x="9426" y="6435"/>
                  </a:lnTo>
                  <a:lnTo>
                    <a:pt x="9432" y="6432"/>
                  </a:lnTo>
                  <a:lnTo>
                    <a:pt x="9435" y="6432"/>
                  </a:lnTo>
                  <a:lnTo>
                    <a:pt x="9435" y="6435"/>
                  </a:lnTo>
                  <a:lnTo>
                    <a:pt x="9439" y="6437"/>
                  </a:lnTo>
                  <a:lnTo>
                    <a:pt x="9439" y="6441"/>
                  </a:lnTo>
                  <a:lnTo>
                    <a:pt x="9441" y="6444"/>
                  </a:lnTo>
                  <a:lnTo>
                    <a:pt x="9441" y="6447"/>
                  </a:lnTo>
                  <a:lnTo>
                    <a:pt x="9444" y="6447"/>
                  </a:lnTo>
                  <a:lnTo>
                    <a:pt x="9451" y="6451"/>
                  </a:lnTo>
                  <a:lnTo>
                    <a:pt x="9463" y="6451"/>
                  </a:lnTo>
                  <a:lnTo>
                    <a:pt x="9469" y="6456"/>
                  </a:lnTo>
                  <a:lnTo>
                    <a:pt x="9476" y="6456"/>
                  </a:lnTo>
                  <a:lnTo>
                    <a:pt x="9476" y="6460"/>
                  </a:lnTo>
                  <a:lnTo>
                    <a:pt x="9479" y="6460"/>
                  </a:lnTo>
                  <a:lnTo>
                    <a:pt x="9491" y="6465"/>
                  </a:lnTo>
                  <a:lnTo>
                    <a:pt x="9491" y="6469"/>
                  </a:lnTo>
                  <a:lnTo>
                    <a:pt x="9495" y="6469"/>
                  </a:lnTo>
                  <a:lnTo>
                    <a:pt x="9497" y="6475"/>
                  </a:lnTo>
                  <a:lnTo>
                    <a:pt x="9497" y="6481"/>
                  </a:lnTo>
                  <a:lnTo>
                    <a:pt x="9509" y="6481"/>
                  </a:lnTo>
                  <a:lnTo>
                    <a:pt x="9512" y="6479"/>
                  </a:lnTo>
                  <a:lnTo>
                    <a:pt x="9516" y="6481"/>
                  </a:lnTo>
                  <a:lnTo>
                    <a:pt x="9525" y="6481"/>
                  </a:lnTo>
                  <a:lnTo>
                    <a:pt x="9525" y="6484"/>
                  </a:lnTo>
                  <a:lnTo>
                    <a:pt x="9528" y="6484"/>
                  </a:lnTo>
                  <a:lnTo>
                    <a:pt x="9528" y="6488"/>
                  </a:lnTo>
                  <a:lnTo>
                    <a:pt x="9556" y="6488"/>
                  </a:lnTo>
                  <a:lnTo>
                    <a:pt x="9556" y="6484"/>
                  </a:lnTo>
                  <a:lnTo>
                    <a:pt x="9559" y="6484"/>
                  </a:lnTo>
                  <a:lnTo>
                    <a:pt x="9572" y="6479"/>
                  </a:lnTo>
                  <a:lnTo>
                    <a:pt x="9572" y="6475"/>
                  </a:lnTo>
                  <a:lnTo>
                    <a:pt x="9584" y="6463"/>
                  </a:lnTo>
                  <a:lnTo>
                    <a:pt x="9593" y="6463"/>
                  </a:lnTo>
                  <a:lnTo>
                    <a:pt x="9593" y="6460"/>
                  </a:lnTo>
                  <a:lnTo>
                    <a:pt x="9605" y="6447"/>
                  </a:lnTo>
                  <a:lnTo>
                    <a:pt x="9615" y="6441"/>
                  </a:lnTo>
                  <a:lnTo>
                    <a:pt x="9619" y="6437"/>
                  </a:lnTo>
                  <a:lnTo>
                    <a:pt x="9621" y="6437"/>
                  </a:lnTo>
                  <a:lnTo>
                    <a:pt x="9624" y="6435"/>
                  </a:lnTo>
                  <a:lnTo>
                    <a:pt x="9633" y="6435"/>
                  </a:lnTo>
                  <a:lnTo>
                    <a:pt x="9633" y="6432"/>
                  </a:lnTo>
                  <a:lnTo>
                    <a:pt x="9640" y="6428"/>
                  </a:lnTo>
                  <a:lnTo>
                    <a:pt x="9640" y="6425"/>
                  </a:lnTo>
                  <a:lnTo>
                    <a:pt x="9637" y="6419"/>
                  </a:lnTo>
                  <a:lnTo>
                    <a:pt x="9637" y="6409"/>
                  </a:lnTo>
                  <a:lnTo>
                    <a:pt x="9640" y="6409"/>
                  </a:lnTo>
                  <a:lnTo>
                    <a:pt x="9649" y="6400"/>
                  </a:lnTo>
                  <a:lnTo>
                    <a:pt x="9649" y="6381"/>
                  </a:lnTo>
                  <a:lnTo>
                    <a:pt x="9656" y="6376"/>
                  </a:lnTo>
                  <a:lnTo>
                    <a:pt x="9656" y="6365"/>
                  </a:lnTo>
                  <a:lnTo>
                    <a:pt x="9658" y="6363"/>
                  </a:lnTo>
                  <a:lnTo>
                    <a:pt x="9661" y="6356"/>
                  </a:lnTo>
                  <a:lnTo>
                    <a:pt x="9670" y="6353"/>
                  </a:lnTo>
                  <a:lnTo>
                    <a:pt x="9670" y="6351"/>
                  </a:lnTo>
                  <a:lnTo>
                    <a:pt x="9668" y="6344"/>
                  </a:lnTo>
                  <a:lnTo>
                    <a:pt x="9668" y="6335"/>
                  </a:lnTo>
                  <a:lnTo>
                    <a:pt x="9665" y="6335"/>
                  </a:lnTo>
                  <a:lnTo>
                    <a:pt x="9665" y="6332"/>
                  </a:lnTo>
                  <a:lnTo>
                    <a:pt x="9646" y="6332"/>
                  </a:lnTo>
                  <a:lnTo>
                    <a:pt x="9646" y="6335"/>
                  </a:lnTo>
                  <a:lnTo>
                    <a:pt x="9630" y="6335"/>
                  </a:lnTo>
                  <a:lnTo>
                    <a:pt x="9630" y="6332"/>
                  </a:lnTo>
                  <a:lnTo>
                    <a:pt x="9628" y="6326"/>
                  </a:lnTo>
                  <a:lnTo>
                    <a:pt x="9619" y="6326"/>
                  </a:lnTo>
                  <a:lnTo>
                    <a:pt x="9612" y="6323"/>
                  </a:lnTo>
                  <a:lnTo>
                    <a:pt x="9609" y="6323"/>
                  </a:lnTo>
                  <a:lnTo>
                    <a:pt x="9609" y="6319"/>
                  </a:lnTo>
                  <a:lnTo>
                    <a:pt x="9600" y="6300"/>
                  </a:lnTo>
                  <a:lnTo>
                    <a:pt x="9600" y="6295"/>
                  </a:lnTo>
                  <a:lnTo>
                    <a:pt x="9591" y="6286"/>
                  </a:lnTo>
                  <a:lnTo>
                    <a:pt x="9587" y="6286"/>
                  </a:lnTo>
                  <a:lnTo>
                    <a:pt x="9587" y="6283"/>
                  </a:lnTo>
                  <a:lnTo>
                    <a:pt x="9581" y="6279"/>
                  </a:lnTo>
                  <a:lnTo>
                    <a:pt x="9565" y="6264"/>
                  </a:lnTo>
                  <a:lnTo>
                    <a:pt x="9565" y="6260"/>
                  </a:lnTo>
                  <a:lnTo>
                    <a:pt x="9572" y="6255"/>
                  </a:lnTo>
                  <a:lnTo>
                    <a:pt x="9572" y="6248"/>
                  </a:lnTo>
                  <a:lnTo>
                    <a:pt x="9575" y="6248"/>
                  </a:lnTo>
                  <a:lnTo>
                    <a:pt x="9572" y="6242"/>
                  </a:lnTo>
                  <a:lnTo>
                    <a:pt x="9572" y="6239"/>
                  </a:lnTo>
                  <a:lnTo>
                    <a:pt x="9568" y="6236"/>
                  </a:lnTo>
                  <a:lnTo>
                    <a:pt x="9563" y="6236"/>
                  </a:lnTo>
                  <a:lnTo>
                    <a:pt x="9563" y="6232"/>
                  </a:lnTo>
                  <a:lnTo>
                    <a:pt x="9559" y="6232"/>
                  </a:lnTo>
                  <a:lnTo>
                    <a:pt x="9559" y="6230"/>
                  </a:lnTo>
                  <a:lnTo>
                    <a:pt x="9556" y="6230"/>
                  </a:lnTo>
                  <a:lnTo>
                    <a:pt x="9549" y="6227"/>
                  </a:lnTo>
                  <a:lnTo>
                    <a:pt x="9547" y="6223"/>
                  </a:lnTo>
                  <a:lnTo>
                    <a:pt x="9544" y="6223"/>
                  </a:lnTo>
                  <a:lnTo>
                    <a:pt x="9544" y="6220"/>
                  </a:lnTo>
                  <a:lnTo>
                    <a:pt x="9549" y="6214"/>
                  </a:lnTo>
                  <a:lnTo>
                    <a:pt x="9549" y="6211"/>
                  </a:lnTo>
                  <a:lnTo>
                    <a:pt x="9565" y="6195"/>
                  </a:lnTo>
                  <a:lnTo>
                    <a:pt x="9568" y="6195"/>
                  </a:lnTo>
                  <a:lnTo>
                    <a:pt x="9568" y="6192"/>
                  </a:lnTo>
                  <a:lnTo>
                    <a:pt x="9565" y="6190"/>
                  </a:lnTo>
                  <a:lnTo>
                    <a:pt x="9565" y="6183"/>
                  </a:lnTo>
                  <a:lnTo>
                    <a:pt x="9559" y="6176"/>
                  </a:lnTo>
                  <a:lnTo>
                    <a:pt x="9559" y="6143"/>
                  </a:lnTo>
                  <a:lnTo>
                    <a:pt x="9556" y="6137"/>
                  </a:lnTo>
                  <a:lnTo>
                    <a:pt x="9556" y="6121"/>
                  </a:lnTo>
                  <a:lnTo>
                    <a:pt x="9553" y="6121"/>
                  </a:lnTo>
                  <a:lnTo>
                    <a:pt x="9553" y="6118"/>
                  </a:lnTo>
                  <a:lnTo>
                    <a:pt x="9556" y="6118"/>
                  </a:lnTo>
                  <a:lnTo>
                    <a:pt x="9559" y="6115"/>
                  </a:lnTo>
                  <a:lnTo>
                    <a:pt x="9559" y="6111"/>
                  </a:lnTo>
                  <a:lnTo>
                    <a:pt x="9565" y="6106"/>
                  </a:lnTo>
                  <a:lnTo>
                    <a:pt x="9572" y="6090"/>
                  </a:lnTo>
                  <a:lnTo>
                    <a:pt x="9572" y="6087"/>
                  </a:lnTo>
                  <a:lnTo>
                    <a:pt x="9575" y="6087"/>
                  </a:lnTo>
                  <a:lnTo>
                    <a:pt x="9575" y="6081"/>
                  </a:lnTo>
                  <a:lnTo>
                    <a:pt x="9577" y="6074"/>
                  </a:lnTo>
                  <a:lnTo>
                    <a:pt x="9577" y="6071"/>
                  </a:lnTo>
                  <a:lnTo>
                    <a:pt x="9572" y="6062"/>
                  </a:lnTo>
                  <a:lnTo>
                    <a:pt x="9568" y="6055"/>
                  </a:lnTo>
                  <a:lnTo>
                    <a:pt x="9575" y="6050"/>
                  </a:lnTo>
                  <a:lnTo>
                    <a:pt x="9575" y="6046"/>
                  </a:lnTo>
                  <a:lnTo>
                    <a:pt x="9572" y="6043"/>
                  </a:lnTo>
                  <a:lnTo>
                    <a:pt x="9572" y="6031"/>
                  </a:lnTo>
                  <a:lnTo>
                    <a:pt x="9568" y="6027"/>
                  </a:lnTo>
                  <a:lnTo>
                    <a:pt x="9568" y="6015"/>
                  </a:lnTo>
                  <a:lnTo>
                    <a:pt x="9565" y="6015"/>
                  </a:lnTo>
                  <a:lnTo>
                    <a:pt x="9565" y="6013"/>
                  </a:lnTo>
                  <a:lnTo>
                    <a:pt x="9556" y="6013"/>
                  </a:lnTo>
                  <a:lnTo>
                    <a:pt x="9556" y="6006"/>
                  </a:lnTo>
                  <a:lnTo>
                    <a:pt x="9549" y="5999"/>
                  </a:lnTo>
                  <a:lnTo>
                    <a:pt x="9547" y="5994"/>
                  </a:lnTo>
                  <a:lnTo>
                    <a:pt x="9547" y="5987"/>
                  </a:lnTo>
                  <a:lnTo>
                    <a:pt x="9553" y="5987"/>
                  </a:lnTo>
                  <a:lnTo>
                    <a:pt x="9553" y="5982"/>
                  </a:lnTo>
                  <a:lnTo>
                    <a:pt x="9549" y="5982"/>
                  </a:lnTo>
                  <a:lnTo>
                    <a:pt x="9544" y="5976"/>
                  </a:lnTo>
                  <a:lnTo>
                    <a:pt x="9544" y="5966"/>
                  </a:lnTo>
                  <a:lnTo>
                    <a:pt x="9540" y="5966"/>
                  </a:lnTo>
                  <a:lnTo>
                    <a:pt x="9537" y="5964"/>
                  </a:lnTo>
                  <a:lnTo>
                    <a:pt x="9537" y="5957"/>
                  </a:lnTo>
                  <a:lnTo>
                    <a:pt x="9540" y="5957"/>
                  </a:lnTo>
                  <a:lnTo>
                    <a:pt x="9544" y="5954"/>
                  </a:lnTo>
                  <a:lnTo>
                    <a:pt x="9544" y="5920"/>
                  </a:lnTo>
                  <a:lnTo>
                    <a:pt x="9537" y="5913"/>
                  </a:lnTo>
                  <a:lnTo>
                    <a:pt x="9537" y="5910"/>
                  </a:lnTo>
                  <a:lnTo>
                    <a:pt x="9540" y="5904"/>
                  </a:lnTo>
                  <a:lnTo>
                    <a:pt x="9537" y="5904"/>
                  </a:lnTo>
                  <a:lnTo>
                    <a:pt x="9531" y="5898"/>
                  </a:lnTo>
                  <a:lnTo>
                    <a:pt x="9531" y="5894"/>
                  </a:lnTo>
                  <a:lnTo>
                    <a:pt x="9528" y="5892"/>
                  </a:lnTo>
                  <a:lnTo>
                    <a:pt x="9528" y="5889"/>
                  </a:lnTo>
                  <a:lnTo>
                    <a:pt x="9519" y="5882"/>
                  </a:lnTo>
                  <a:lnTo>
                    <a:pt x="9512" y="5876"/>
                  </a:lnTo>
                  <a:lnTo>
                    <a:pt x="9507" y="5873"/>
                  </a:lnTo>
                  <a:lnTo>
                    <a:pt x="9504" y="5873"/>
                  </a:lnTo>
                  <a:lnTo>
                    <a:pt x="9500" y="5876"/>
                  </a:lnTo>
                  <a:lnTo>
                    <a:pt x="9495" y="5876"/>
                  </a:lnTo>
                  <a:lnTo>
                    <a:pt x="9491" y="5873"/>
                  </a:lnTo>
                  <a:lnTo>
                    <a:pt x="9488" y="5873"/>
                  </a:lnTo>
                  <a:lnTo>
                    <a:pt x="9481" y="5866"/>
                  </a:lnTo>
                  <a:lnTo>
                    <a:pt x="9479" y="5861"/>
                  </a:lnTo>
                  <a:lnTo>
                    <a:pt x="9479" y="5857"/>
                  </a:lnTo>
                  <a:lnTo>
                    <a:pt x="9476" y="5854"/>
                  </a:lnTo>
                  <a:lnTo>
                    <a:pt x="9469" y="5845"/>
                  </a:lnTo>
                  <a:lnTo>
                    <a:pt x="9467" y="5838"/>
                  </a:lnTo>
                  <a:lnTo>
                    <a:pt x="9460" y="5833"/>
                  </a:lnTo>
                  <a:lnTo>
                    <a:pt x="9460" y="5820"/>
                  </a:lnTo>
                  <a:lnTo>
                    <a:pt x="9463" y="5817"/>
                  </a:lnTo>
                  <a:lnTo>
                    <a:pt x="9463" y="5814"/>
                  </a:lnTo>
                  <a:lnTo>
                    <a:pt x="9460" y="5810"/>
                  </a:lnTo>
                  <a:lnTo>
                    <a:pt x="9457" y="5805"/>
                  </a:lnTo>
                  <a:lnTo>
                    <a:pt x="9457" y="5801"/>
                  </a:lnTo>
                  <a:lnTo>
                    <a:pt x="9460" y="5801"/>
                  </a:lnTo>
                  <a:lnTo>
                    <a:pt x="9460" y="5796"/>
                  </a:lnTo>
                  <a:lnTo>
                    <a:pt x="9467" y="5792"/>
                  </a:lnTo>
                  <a:lnTo>
                    <a:pt x="9469" y="5792"/>
                  </a:lnTo>
                  <a:lnTo>
                    <a:pt x="9472" y="5789"/>
                  </a:lnTo>
                  <a:lnTo>
                    <a:pt x="9476" y="5789"/>
                  </a:lnTo>
                  <a:lnTo>
                    <a:pt x="9476" y="5783"/>
                  </a:lnTo>
                  <a:lnTo>
                    <a:pt x="9479" y="5773"/>
                  </a:lnTo>
                  <a:lnTo>
                    <a:pt x="9479" y="5771"/>
                  </a:lnTo>
                  <a:lnTo>
                    <a:pt x="9469" y="5771"/>
                  </a:lnTo>
                  <a:lnTo>
                    <a:pt x="9467" y="5768"/>
                  </a:lnTo>
                  <a:lnTo>
                    <a:pt x="9467" y="5764"/>
                  </a:lnTo>
                  <a:lnTo>
                    <a:pt x="9463" y="5761"/>
                  </a:lnTo>
                  <a:lnTo>
                    <a:pt x="9463" y="5759"/>
                  </a:lnTo>
                  <a:lnTo>
                    <a:pt x="9460" y="5759"/>
                  </a:lnTo>
                  <a:lnTo>
                    <a:pt x="9453" y="5745"/>
                  </a:lnTo>
                  <a:lnTo>
                    <a:pt x="9453" y="5740"/>
                  </a:lnTo>
                  <a:lnTo>
                    <a:pt x="9451" y="5733"/>
                  </a:lnTo>
                  <a:lnTo>
                    <a:pt x="9451" y="5715"/>
                  </a:lnTo>
                  <a:lnTo>
                    <a:pt x="9448" y="5715"/>
                  </a:lnTo>
                  <a:lnTo>
                    <a:pt x="9448" y="5705"/>
                  </a:lnTo>
                  <a:lnTo>
                    <a:pt x="9451" y="5703"/>
                  </a:lnTo>
                  <a:lnTo>
                    <a:pt x="9451" y="5691"/>
                  </a:lnTo>
                  <a:lnTo>
                    <a:pt x="9453" y="5691"/>
                  </a:lnTo>
                  <a:lnTo>
                    <a:pt x="9453" y="5681"/>
                  </a:lnTo>
                  <a:lnTo>
                    <a:pt x="9457" y="5677"/>
                  </a:lnTo>
                  <a:lnTo>
                    <a:pt x="9463" y="5668"/>
                  </a:lnTo>
                  <a:lnTo>
                    <a:pt x="9467" y="5665"/>
                  </a:lnTo>
                  <a:lnTo>
                    <a:pt x="9469" y="5665"/>
                  </a:lnTo>
                  <a:lnTo>
                    <a:pt x="9476" y="5659"/>
                  </a:lnTo>
                  <a:lnTo>
                    <a:pt x="9476" y="5653"/>
                  </a:lnTo>
                  <a:lnTo>
                    <a:pt x="9479" y="5649"/>
                  </a:lnTo>
                  <a:lnTo>
                    <a:pt x="9481" y="5649"/>
                  </a:lnTo>
                  <a:lnTo>
                    <a:pt x="9481" y="5647"/>
                  </a:lnTo>
                  <a:lnTo>
                    <a:pt x="9495" y="5635"/>
                  </a:lnTo>
                  <a:lnTo>
                    <a:pt x="9488" y="5628"/>
                  </a:lnTo>
                  <a:lnTo>
                    <a:pt x="9485" y="5628"/>
                  </a:lnTo>
                  <a:lnTo>
                    <a:pt x="9479" y="5621"/>
                  </a:lnTo>
                  <a:lnTo>
                    <a:pt x="9476" y="5619"/>
                  </a:lnTo>
                  <a:lnTo>
                    <a:pt x="9476" y="5615"/>
                  </a:lnTo>
                  <a:lnTo>
                    <a:pt x="9472" y="5612"/>
                  </a:lnTo>
                  <a:lnTo>
                    <a:pt x="9472" y="5603"/>
                  </a:lnTo>
                  <a:lnTo>
                    <a:pt x="9469" y="5600"/>
                  </a:lnTo>
                  <a:lnTo>
                    <a:pt x="9467" y="5594"/>
                  </a:lnTo>
                  <a:lnTo>
                    <a:pt x="9463" y="5591"/>
                  </a:lnTo>
                  <a:lnTo>
                    <a:pt x="9463" y="5587"/>
                  </a:lnTo>
                  <a:lnTo>
                    <a:pt x="9467" y="5584"/>
                  </a:lnTo>
                  <a:lnTo>
                    <a:pt x="9472" y="5582"/>
                  </a:lnTo>
                  <a:lnTo>
                    <a:pt x="9488" y="5582"/>
                  </a:lnTo>
                  <a:lnTo>
                    <a:pt x="9495" y="5575"/>
                  </a:lnTo>
                  <a:lnTo>
                    <a:pt x="9497" y="5575"/>
                  </a:lnTo>
                  <a:lnTo>
                    <a:pt x="9504" y="5572"/>
                  </a:lnTo>
                  <a:lnTo>
                    <a:pt x="9512" y="5572"/>
                  </a:lnTo>
                  <a:lnTo>
                    <a:pt x="9521" y="5563"/>
                  </a:lnTo>
                  <a:lnTo>
                    <a:pt x="9528" y="5559"/>
                  </a:lnTo>
                  <a:lnTo>
                    <a:pt x="9531" y="5556"/>
                  </a:lnTo>
                  <a:lnTo>
                    <a:pt x="9547" y="5556"/>
                  </a:lnTo>
                  <a:lnTo>
                    <a:pt x="9549" y="5559"/>
                  </a:lnTo>
                  <a:lnTo>
                    <a:pt x="9553" y="5559"/>
                  </a:lnTo>
                  <a:lnTo>
                    <a:pt x="9556" y="5563"/>
                  </a:lnTo>
                  <a:lnTo>
                    <a:pt x="9559" y="5563"/>
                  </a:lnTo>
                  <a:lnTo>
                    <a:pt x="9565" y="5556"/>
                  </a:lnTo>
                  <a:lnTo>
                    <a:pt x="9565" y="5554"/>
                  </a:lnTo>
                  <a:lnTo>
                    <a:pt x="9572" y="5547"/>
                  </a:lnTo>
                  <a:lnTo>
                    <a:pt x="9572" y="5544"/>
                  </a:lnTo>
                  <a:lnTo>
                    <a:pt x="9584" y="5544"/>
                  </a:lnTo>
                  <a:lnTo>
                    <a:pt x="9591" y="5538"/>
                  </a:lnTo>
                  <a:lnTo>
                    <a:pt x="9593" y="5531"/>
                  </a:lnTo>
                  <a:lnTo>
                    <a:pt x="9596" y="5531"/>
                  </a:lnTo>
                  <a:lnTo>
                    <a:pt x="9600" y="5528"/>
                  </a:lnTo>
                  <a:lnTo>
                    <a:pt x="9605" y="5526"/>
                  </a:lnTo>
                  <a:lnTo>
                    <a:pt x="9615" y="5516"/>
                  </a:lnTo>
                  <a:lnTo>
                    <a:pt x="9615" y="5512"/>
                  </a:lnTo>
                  <a:lnTo>
                    <a:pt x="9628" y="5510"/>
                  </a:lnTo>
                  <a:lnTo>
                    <a:pt x="9637" y="5507"/>
                  </a:lnTo>
                  <a:lnTo>
                    <a:pt x="9646" y="5498"/>
                  </a:lnTo>
                  <a:lnTo>
                    <a:pt x="9646" y="5494"/>
                  </a:lnTo>
                  <a:lnTo>
                    <a:pt x="9652" y="5488"/>
                  </a:lnTo>
                  <a:lnTo>
                    <a:pt x="9652" y="5484"/>
                  </a:lnTo>
                  <a:lnTo>
                    <a:pt x="9656" y="5482"/>
                  </a:lnTo>
                  <a:lnTo>
                    <a:pt x="9656" y="5479"/>
                  </a:lnTo>
                  <a:lnTo>
                    <a:pt x="9658" y="5475"/>
                  </a:lnTo>
                  <a:lnTo>
                    <a:pt x="9661" y="5472"/>
                  </a:lnTo>
                  <a:lnTo>
                    <a:pt x="9670" y="5472"/>
                  </a:lnTo>
                  <a:lnTo>
                    <a:pt x="9674" y="5479"/>
                  </a:lnTo>
                  <a:lnTo>
                    <a:pt x="9674" y="5482"/>
                  </a:lnTo>
                  <a:lnTo>
                    <a:pt x="9677" y="5484"/>
                  </a:lnTo>
                  <a:lnTo>
                    <a:pt x="9680" y="5484"/>
                  </a:lnTo>
                  <a:lnTo>
                    <a:pt x="9684" y="5488"/>
                  </a:lnTo>
                  <a:lnTo>
                    <a:pt x="9689" y="5488"/>
                  </a:lnTo>
                  <a:lnTo>
                    <a:pt x="9693" y="5484"/>
                  </a:lnTo>
                  <a:lnTo>
                    <a:pt x="9698" y="5482"/>
                  </a:lnTo>
                  <a:lnTo>
                    <a:pt x="9712" y="5470"/>
                  </a:lnTo>
                  <a:lnTo>
                    <a:pt x="9712" y="5466"/>
                  </a:lnTo>
                  <a:lnTo>
                    <a:pt x="9717" y="5466"/>
                  </a:lnTo>
                  <a:lnTo>
                    <a:pt x="9721" y="5463"/>
                  </a:lnTo>
                  <a:lnTo>
                    <a:pt x="9721" y="5447"/>
                  </a:lnTo>
                  <a:lnTo>
                    <a:pt x="9730" y="5438"/>
                  </a:lnTo>
                  <a:lnTo>
                    <a:pt x="9736" y="5435"/>
                  </a:lnTo>
                  <a:lnTo>
                    <a:pt x="9742" y="5428"/>
                  </a:lnTo>
                  <a:lnTo>
                    <a:pt x="9742" y="5414"/>
                  </a:lnTo>
                  <a:lnTo>
                    <a:pt x="9745" y="5411"/>
                  </a:lnTo>
                  <a:lnTo>
                    <a:pt x="9740" y="5405"/>
                  </a:lnTo>
                  <a:lnTo>
                    <a:pt x="9740" y="5402"/>
                  </a:lnTo>
                  <a:lnTo>
                    <a:pt x="9736" y="5402"/>
                  </a:lnTo>
                  <a:lnTo>
                    <a:pt x="9736" y="5398"/>
                  </a:lnTo>
                  <a:lnTo>
                    <a:pt x="9742" y="5398"/>
                  </a:lnTo>
                  <a:lnTo>
                    <a:pt x="9742" y="5395"/>
                  </a:lnTo>
                  <a:lnTo>
                    <a:pt x="9745" y="5393"/>
                  </a:lnTo>
                  <a:lnTo>
                    <a:pt x="9749" y="5393"/>
                  </a:lnTo>
                  <a:lnTo>
                    <a:pt x="9749" y="5389"/>
                  </a:lnTo>
                  <a:lnTo>
                    <a:pt x="9752" y="5386"/>
                  </a:lnTo>
                  <a:lnTo>
                    <a:pt x="9752" y="5383"/>
                  </a:lnTo>
                  <a:lnTo>
                    <a:pt x="9754" y="5377"/>
                  </a:lnTo>
                  <a:lnTo>
                    <a:pt x="9758" y="5377"/>
                  </a:lnTo>
                  <a:lnTo>
                    <a:pt x="9761" y="5374"/>
                  </a:lnTo>
                  <a:lnTo>
                    <a:pt x="9761" y="5367"/>
                  </a:lnTo>
                  <a:lnTo>
                    <a:pt x="9768" y="5367"/>
                  </a:lnTo>
                  <a:lnTo>
                    <a:pt x="9770" y="5361"/>
                  </a:lnTo>
                  <a:lnTo>
                    <a:pt x="9782" y="5361"/>
                  </a:lnTo>
                  <a:lnTo>
                    <a:pt x="9782" y="5358"/>
                  </a:lnTo>
                  <a:lnTo>
                    <a:pt x="9786" y="5355"/>
                  </a:lnTo>
                  <a:lnTo>
                    <a:pt x="9789" y="5355"/>
                  </a:lnTo>
                  <a:lnTo>
                    <a:pt x="9789" y="5349"/>
                  </a:lnTo>
                  <a:lnTo>
                    <a:pt x="9792" y="5346"/>
                  </a:lnTo>
                  <a:lnTo>
                    <a:pt x="9804" y="5339"/>
                  </a:lnTo>
                  <a:lnTo>
                    <a:pt x="9810" y="5342"/>
                  </a:lnTo>
                  <a:lnTo>
                    <a:pt x="9813" y="5342"/>
                  </a:lnTo>
                  <a:lnTo>
                    <a:pt x="9819" y="5339"/>
                  </a:lnTo>
                  <a:lnTo>
                    <a:pt x="9831" y="5339"/>
                  </a:lnTo>
                  <a:lnTo>
                    <a:pt x="9831" y="5337"/>
                  </a:lnTo>
                  <a:lnTo>
                    <a:pt x="9835" y="5337"/>
                  </a:lnTo>
                  <a:lnTo>
                    <a:pt x="9835" y="5339"/>
                  </a:lnTo>
                  <a:lnTo>
                    <a:pt x="9838" y="5339"/>
                  </a:lnTo>
                  <a:lnTo>
                    <a:pt x="9838" y="5342"/>
                  </a:lnTo>
                  <a:lnTo>
                    <a:pt x="9847" y="5342"/>
                  </a:lnTo>
                  <a:lnTo>
                    <a:pt x="9850" y="5346"/>
                  </a:lnTo>
                  <a:lnTo>
                    <a:pt x="9850" y="5339"/>
                  </a:lnTo>
                  <a:lnTo>
                    <a:pt x="9854" y="5339"/>
                  </a:lnTo>
                  <a:lnTo>
                    <a:pt x="9854" y="5330"/>
                  </a:lnTo>
                  <a:lnTo>
                    <a:pt x="9850" y="5330"/>
                  </a:lnTo>
                  <a:lnTo>
                    <a:pt x="9854" y="5323"/>
                  </a:lnTo>
                  <a:lnTo>
                    <a:pt x="9857" y="5321"/>
                  </a:lnTo>
                  <a:lnTo>
                    <a:pt x="9850" y="5314"/>
                  </a:lnTo>
                  <a:lnTo>
                    <a:pt x="9845" y="5314"/>
                  </a:lnTo>
                  <a:lnTo>
                    <a:pt x="9841" y="5311"/>
                  </a:lnTo>
                  <a:lnTo>
                    <a:pt x="9841" y="5309"/>
                  </a:lnTo>
                  <a:lnTo>
                    <a:pt x="9838" y="5305"/>
                  </a:lnTo>
                  <a:lnTo>
                    <a:pt x="9838" y="5302"/>
                  </a:lnTo>
                  <a:lnTo>
                    <a:pt x="9835" y="5302"/>
                  </a:lnTo>
                  <a:lnTo>
                    <a:pt x="9835" y="5293"/>
                  </a:lnTo>
                  <a:lnTo>
                    <a:pt x="9831" y="5290"/>
                  </a:lnTo>
                  <a:lnTo>
                    <a:pt x="9831" y="5281"/>
                  </a:lnTo>
                  <a:lnTo>
                    <a:pt x="9822" y="5271"/>
                  </a:lnTo>
                  <a:lnTo>
                    <a:pt x="9822" y="5262"/>
                  </a:lnTo>
                  <a:lnTo>
                    <a:pt x="9826" y="5258"/>
                  </a:lnTo>
                  <a:lnTo>
                    <a:pt x="9829" y="5258"/>
                  </a:lnTo>
                  <a:lnTo>
                    <a:pt x="9831" y="5255"/>
                  </a:lnTo>
                  <a:lnTo>
                    <a:pt x="9831" y="5228"/>
                  </a:lnTo>
                  <a:lnTo>
                    <a:pt x="9835" y="5228"/>
                  </a:lnTo>
                  <a:lnTo>
                    <a:pt x="9835" y="5206"/>
                  </a:lnTo>
                  <a:lnTo>
                    <a:pt x="9838" y="5202"/>
                  </a:lnTo>
                  <a:lnTo>
                    <a:pt x="9845" y="5202"/>
                  </a:lnTo>
                  <a:lnTo>
                    <a:pt x="9847" y="5200"/>
                  </a:lnTo>
                  <a:lnTo>
                    <a:pt x="9850" y="5200"/>
                  </a:lnTo>
                  <a:lnTo>
                    <a:pt x="9854" y="5197"/>
                  </a:lnTo>
                  <a:lnTo>
                    <a:pt x="9859" y="5188"/>
                  </a:lnTo>
                  <a:lnTo>
                    <a:pt x="9878" y="5169"/>
                  </a:lnTo>
                  <a:lnTo>
                    <a:pt x="9875" y="5165"/>
                  </a:lnTo>
                  <a:lnTo>
                    <a:pt x="9875" y="5162"/>
                  </a:lnTo>
                  <a:lnTo>
                    <a:pt x="9873" y="5160"/>
                  </a:lnTo>
                  <a:lnTo>
                    <a:pt x="9873" y="5146"/>
                  </a:lnTo>
                  <a:lnTo>
                    <a:pt x="9875" y="5146"/>
                  </a:lnTo>
                  <a:lnTo>
                    <a:pt x="9878" y="5150"/>
                  </a:lnTo>
                  <a:lnTo>
                    <a:pt x="9885" y="5150"/>
                  </a:lnTo>
                  <a:lnTo>
                    <a:pt x="9887" y="5146"/>
                  </a:lnTo>
                  <a:lnTo>
                    <a:pt x="9894" y="5146"/>
                  </a:lnTo>
                  <a:lnTo>
                    <a:pt x="9894" y="5144"/>
                  </a:lnTo>
                  <a:lnTo>
                    <a:pt x="9897" y="5141"/>
                  </a:lnTo>
                  <a:lnTo>
                    <a:pt x="9903" y="5141"/>
                  </a:lnTo>
                  <a:lnTo>
                    <a:pt x="9910" y="5134"/>
                  </a:lnTo>
                  <a:lnTo>
                    <a:pt x="9913" y="5128"/>
                  </a:lnTo>
                  <a:lnTo>
                    <a:pt x="9915" y="5128"/>
                  </a:lnTo>
                  <a:lnTo>
                    <a:pt x="9915" y="5116"/>
                  </a:lnTo>
                  <a:lnTo>
                    <a:pt x="9919" y="5116"/>
                  </a:lnTo>
                  <a:lnTo>
                    <a:pt x="9922" y="5113"/>
                  </a:lnTo>
                  <a:lnTo>
                    <a:pt x="9925" y="5113"/>
                  </a:lnTo>
                  <a:lnTo>
                    <a:pt x="9925" y="5106"/>
                  </a:lnTo>
                  <a:lnTo>
                    <a:pt x="9929" y="5101"/>
                  </a:lnTo>
                  <a:lnTo>
                    <a:pt x="9934" y="5097"/>
                  </a:lnTo>
                  <a:lnTo>
                    <a:pt x="9947" y="5097"/>
                  </a:lnTo>
                  <a:lnTo>
                    <a:pt x="9950" y="5094"/>
                  </a:lnTo>
                  <a:lnTo>
                    <a:pt x="9953" y="5094"/>
                  </a:lnTo>
                  <a:lnTo>
                    <a:pt x="9953" y="5092"/>
                  </a:lnTo>
                  <a:lnTo>
                    <a:pt x="9962" y="5092"/>
                  </a:lnTo>
                  <a:lnTo>
                    <a:pt x="9962" y="5082"/>
                  </a:lnTo>
                  <a:lnTo>
                    <a:pt x="9966" y="5078"/>
                  </a:lnTo>
                  <a:lnTo>
                    <a:pt x="9966" y="5066"/>
                  </a:lnTo>
                  <a:lnTo>
                    <a:pt x="9962" y="5066"/>
                  </a:lnTo>
                  <a:lnTo>
                    <a:pt x="9969" y="5060"/>
                  </a:lnTo>
                  <a:lnTo>
                    <a:pt x="9969" y="5057"/>
                  </a:lnTo>
                  <a:lnTo>
                    <a:pt x="9971" y="5055"/>
                  </a:lnTo>
                  <a:lnTo>
                    <a:pt x="9971" y="5051"/>
                  </a:lnTo>
                  <a:lnTo>
                    <a:pt x="9975" y="5051"/>
                  </a:lnTo>
                  <a:lnTo>
                    <a:pt x="9975" y="5036"/>
                  </a:lnTo>
                  <a:lnTo>
                    <a:pt x="9981" y="5032"/>
                  </a:lnTo>
                  <a:lnTo>
                    <a:pt x="9985" y="5032"/>
                  </a:lnTo>
                  <a:lnTo>
                    <a:pt x="9985" y="5029"/>
                  </a:lnTo>
                  <a:lnTo>
                    <a:pt x="9990" y="5023"/>
                  </a:lnTo>
                  <a:lnTo>
                    <a:pt x="9994" y="5023"/>
                  </a:lnTo>
                  <a:lnTo>
                    <a:pt x="10003" y="5013"/>
                  </a:lnTo>
                  <a:lnTo>
                    <a:pt x="9999" y="5008"/>
                  </a:lnTo>
                  <a:lnTo>
                    <a:pt x="9999" y="5004"/>
                  </a:lnTo>
                  <a:lnTo>
                    <a:pt x="10003" y="5004"/>
                  </a:lnTo>
                  <a:lnTo>
                    <a:pt x="10003" y="5001"/>
                  </a:lnTo>
                  <a:lnTo>
                    <a:pt x="10006" y="4995"/>
                  </a:lnTo>
                  <a:lnTo>
                    <a:pt x="10006" y="4980"/>
                  </a:lnTo>
                  <a:lnTo>
                    <a:pt x="10008" y="4967"/>
                  </a:lnTo>
                  <a:lnTo>
                    <a:pt x="10008" y="4957"/>
                  </a:lnTo>
                  <a:lnTo>
                    <a:pt x="10006" y="4952"/>
                  </a:lnTo>
                  <a:lnTo>
                    <a:pt x="10003" y="4948"/>
                  </a:lnTo>
                  <a:lnTo>
                    <a:pt x="10003" y="4929"/>
                  </a:lnTo>
                  <a:lnTo>
                    <a:pt x="10006" y="4927"/>
                  </a:lnTo>
                  <a:lnTo>
                    <a:pt x="10018" y="4927"/>
                  </a:lnTo>
                  <a:lnTo>
                    <a:pt x="10034" y="4920"/>
                  </a:lnTo>
                  <a:lnTo>
                    <a:pt x="10043" y="4920"/>
                  </a:lnTo>
                  <a:lnTo>
                    <a:pt x="10046" y="4917"/>
                  </a:lnTo>
                  <a:lnTo>
                    <a:pt x="10046" y="4915"/>
                  </a:lnTo>
                  <a:lnTo>
                    <a:pt x="10052" y="4908"/>
                  </a:lnTo>
                  <a:lnTo>
                    <a:pt x="10050" y="4899"/>
                  </a:lnTo>
                  <a:lnTo>
                    <a:pt x="10055" y="4887"/>
                  </a:lnTo>
                  <a:lnTo>
                    <a:pt x="10055" y="4877"/>
                  </a:lnTo>
                  <a:lnTo>
                    <a:pt x="10071" y="4864"/>
                  </a:lnTo>
                  <a:lnTo>
                    <a:pt x="10078" y="4862"/>
                  </a:lnTo>
                  <a:lnTo>
                    <a:pt x="10080" y="4858"/>
                  </a:lnTo>
                  <a:lnTo>
                    <a:pt x="10080" y="4852"/>
                  </a:lnTo>
                  <a:lnTo>
                    <a:pt x="10083" y="4852"/>
                  </a:lnTo>
                  <a:lnTo>
                    <a:pt x="10090" y="4848"/>
                  </a:lnTo>
                  <a:lnTo>
                    <a:pt x="10099" y="4839"/>
                  </a:lnTo>
                  <a:lnTo>
                    <a:pt x="10102" y="4827"/>
                  </a:lnTo>
                  <a:lnTo>
                    <a:pt x="10104" y="4824"/>
                  </a:lnTo>
                  <a:lnTo>
                    <a:pt x="10108" y="4824"/>
                  </a:lnTo>
                  <a:lnTo>
                    <a:pt x="10114" y="4818"/>
                  </a:lnTo>
                  <a:lnTo>
                    <a:pt x="10114" y="4806"/>
                  </a:lnTo>
                  <a:lnTo>
                    <a:pt x="10118" y="4803"/>
                  </a:lnTo>
                  <a:lnTo>
                    <a:pt x="10120" y="4799"/>
                  </a:lnTo>
                  <a:lnTo>
                    <a:pt x="10127" y="4794"/>
                  </a:lnTo>
                  <a:lnTo>
                    <a:pt x="10134" y="4790"/>
                  </a:lnTo>
                  <a:lnTo>
                    <a:pt x="10136" y="4787"/>
                  </a:lnTo>
                  <a:lnTo>
                    <a:pt x="10143" y="4784"/>
                  </a:lnTo>
                  <a:lnTo>
                    <a:pt x="10158" y="4768"/>
                  </a:lnTo>
                  <a:lnTo>
                    <a:pt x="10164" y="4766"/>
                  </a:lnTo>
                  <a:lnTo>
                    <a:pt x="10167" y="4762"/>
                  </a:lnTo>
                  <a:lnTo>
                    <a:pt x="10174" y="4759"/>
                  </a:lnTo>
                  <a:lnTo>
                    <a:pt x="10180" y="4752"/>
                  </a:lnTo>
                  <a:lnTo>
                    <a:pt x="10183" y="4752"/>
                  </a:lnTo>
                  <a:lnTo>
                    <a:pt x="10190" y="4747"/>
                  </a:lnTo>
                  <a:lnTo>
                    <a:pt x="10195" y="4743"/>
                  </a:lnTo>
                  <a:lnTo>
                    <a:pt x="10199" y="4738"/>
                  </a:lnTo>
                  <a:lnTo>
                    <a:pt x="10199" y="4731"/>
                  </a:lnTo>
                  <a:lnTo>
                    <a:pt x="10204" y="4724"/>
                  </a:lnTo>
                  <a:lnTo>
                    <a:pt x="10204" y="4722"/>
                  </a:lnTo>
                  <a:lnTo>
                    <a:pt x="10227" y="4700"/>
                  </a:lnTo>
                  <a:lnTo>
                    <a:pt x="10229" y="4694"/>
                  </a:lnTo>
                  <a:lnTo>
                    <a:pt x="10232" y="4682"/>
                  </a:lnTo>
                  <a:lnTo>
                    <a:pt x="10232" y="4678"/>
                  </a:lnTo>
                  <a:lnTo>
                    <a:pt x="10245" y="4673"/>
                  </a:lnTo>
                  <a:lnTo>
                    <a:pt x="10251" y="4673"/>
                  </a:lnTo>
                  <a:lnTo>
                    <a:pt x="10255" y="4669"/>
                  </a:lnTo>
                  <a:lnTo>
                    <a:pt x="10273" y="4659"/>
                  </a:lnTo>
                  <a:lnTo>
                    <a:pt x="10276" y="4659"/>
                  </a:lnTo>
                  <a:lnTo>
                    <a:pt x="10276" y="4654"/>
                  </a:lnTo>
                  <a:lnTo>
                    <a:pt x="10279" y="4654"/>
                  </a:lnTo>
                  <a:lnTo>
                    <a:pt x="10285" y="4650"/>
                  </a:lnTo>
                  <a:lnTo>
                    <a:pt x="10285" y="4645"/>
                  </a:lnTo>
                  <a:lnTo>
                    <a:pt x="10288" y="4638"/>
                  </a:lnTo>
                  <a:lnTo>
                    <a:pt x="10301" y="4626"/>
                  </a:lnTo>
                  <a:lnTo>
                    <a:pt x="10301" y="4622"/>
                  </a:lnTo>
                  <a:lnTo>
                    <a:pt x="10304" y="4619"/>
                  </a:lnTo>
                  <a:lnTo>
                    <a:pt x="10307" y="4610"/>
                  </a:lnTo>
                  <a:lnTo>
                    <a:pt x="10313" y="4603"/>
                  </a:lnTo>
                  <a:lnTo>
                    <a:pt x="10313" y="4598"/>
                  </a:lnTo>
                  <a:lnTo>
                    <a:pt x="10316" y="4594"/>
                  </a:lnTo>
                  <a:lnTo>
                    <a:pt x="10323" y="4594"/>
                  </a:lnTo>
                  <a:lnTo>
                    <a:pt x="10325" y="4589"/>
                  </a:lnTo>
                  <a:lnTo>
                    <a:pt x="10332" y="4582"/>
                  </a:lnTo>
                  <a:lnTo>
                    <a:pt x="10344" y="4582"/>
                  </a:lnTo>
                  <a:lnTo>
                    <a:pt x="10351" y="4575"/>
                  </a:lnTo>
                  <a:lnTo>
                    <a:pt x="10351" y="4573"/>
                  </a:lnTo>
                  <a:lnTo>
                    <a:pt x="10357" y="4566"/>
                  </a:lnTo>
                  <a:lnTo>
                    <a:pt x="10376" y="4566"/>
                  </a:lnTo>
                  <a:lnTo>
                    <a:pt x="10381" y="4563"/>
                  </a:lnTo>
                  <a:lnTo>
                    <a:pt x="10385" y="4561"/>
                  </a:lnTo>
                  <a:lnTo>
                    <a:pt x="10390" y="4557"/>
                  </a:lnTo>
                  <a:lnTo>
                    <a:pt x="10400" y="4557"/>
                  </a:lnTo>
                  <a:lnTo>
                    <a:pt x="10409" y="4547"/>
                  </a:lnTo>
                  <a:lnTo>
                    <a:pt x="10416" y="4545"/>
                  </a:lnTo>
                  <a:lnTo>
                    <a:pt x="10416" y="4542"/>
                  </a:lnTo>
                  <a:lnTo>
                    <a:pt x="10412" y="4538"/>
                  </a:lnTo>
                  <a:lnTo>
                    <a:pt x="10412" y="4535"/>
                  </a:lnTo>
                  <a:lnTo>
                    <a:pt x="10409" y="4533"/>
                  </a:lnTo>
                  <a:lnTo>
                    <a:pt x="10412" y="4530"/>
                  </a:lnTo>
                  <a:lnTo>
                    <a:pt x="10412" y="4526"/>
                  </a:lnTo>
                  <a:lnTo>
                    <a:pt x="10409" y="4526"/>
                  </a:lnTo>
                  <a:lnTo>
                    <a:pt x="10409" y="4523"/>
                  </a:lnTo>
                  <a:lnTo>
                    <a:pt x="10397" y="4511"/>
                  </a:lnTo>
                  <a:lnTo>
                    <a:pt x="10397" y="4507"/>
                  </a:lnTo>
                  <a:lnTo>
                    <a:pt x="10400" y="4507"/>
                  </a:lnTo>
                  <a:lnTo>
                    <a:pt x="10400" y="4502"/>
                  </a:lnTo>
                  <a:lnTo>
                    <a:pt x="10393" y="4496"/>
                  </a:lnTo>
                  <a:lnTo>
                    <a:pt x="10393" y="4493"/>
                  </a:lnTo>
                  <a:lnTo>
                    <a:pt x="10390" y="4489"/>
                  </a:lnTo>
                  <a:lnTo>
                    <a:pt x="10390" y="4486"/>
                  </a:lnTo>
                  <a:lnTo>
                    <a:pt x="10388" y="4484"/>
                  </a:lnTo>
                  <a:lnTo>
                    <a:pt x="10388" y="4480"/>
                  </a:lnTo>
                  <a:lnTo>
                    <a:pt x="10385" y="4480"/>
                  </a:lnTo>
                  <a:lnTo>
                    <a:pt x="10381" y="4477"/>
                  </a:lnTo>
                  <a:lnTo>
                    <a:pt x="10381" y="4474"/>
                  </a:lnTo>
                  <a:lnTo>
                    <a:pt x="10376" y="4470"/>
                  </a:lnTo>
                  <a:lnTo>
                    <a:pt x="10369" y="4465"/>
                  </a:lnTo>
                  <a:lnTo>
                    <a:pt x="10357" y="4465"/>
                  </a:lnTo>
                  <a:lnTo>
                    <a:pt x="10353" y="4461"/>
                  </a:lnTo>
                  <a:lnTo>
                    <a:pt x="10351" y="4456"/>
                  </a:lnTo>
                  <a:lnTo>
                    <a:pt x="10348" y="4452"/>
                  </a:lnTo>
                  <a:lnTo>
                    <a:pt x="10348" y="4449"/>
                  </a:lnTo>
                  <a:lnTo>
                    <a:pt x="10344" y="4446"/>
                  </a:lnTo>
                  <a:lnTo>
                    <a:pt x="10344" y="4440"/>
                  </a:lnTo>
                  <a:lnTo>
                    <a:pt x="10339" y="4433"/>
                  </a:lnTo>
                  <a:lnTo>
                    <a:pt x="10332" y="4430"/>
                  </a:lnTo>
                  <a:lnTo>
                    <a:pt x="10320" y="4418"/>
                  </a:lnTo>
                  <a:lnTo>
                    <a:pt x="10320" y="4414"/>
                  </a:lnTo>
                  <a:lnTo>
                    <a:pt x="10313" y="4409"/>
                  </a:lnTo>
                  <a:lnTo>
                    <a:pt x="10311" y="4409"/>
                  </a:lnTo>
                  <a:lnTo>
                    <a:pt x="10307" y="4400"/>
                  </a:lnTo>
                  <a:lnTo>
                    <a:pt x="10307" y="4396"/>
                  </a:lnTo>
                  <a:lnTo>
                    <a:pt x="10301" y="4393"/>
                  </a:lnTo>
                  <a:lnTo>
                    <a:pt x="10304" y="4390"/>
                  </a:lnTo>
                  <a:lnTo>
                    <a:pt x="10304" y="4381"/>
                  </a:lnTo>
                  <a:lnTo>
                    <a:pt x="10301" y="4377"/>
                  </a:lnTo>
                  <a:lnTo>
                    <a:pt x="10301" y="4374"/>
                  </a:lnTo>
                  <a:lnTo>
                    <a:pt x="10295" y="4368"/>
                  </a:lnTo>
                  <a:lnTo>
                    <a:pt x="10292" y="4368"/>
                  </a:lnTo>
                  <a:lnTo>
                    <a:pt x="10288" y="4365"/>
                  </a:lnTo>
                  <a:lnTo>
                    <a:pt x="10285" y="4358"/>
                  </a:lnTo>
                  <a:lnTo>
                    <a:pt x="10285" y="4349"/>
                  </a:lnTo>
                  <a:lnTo>
                    <a:pt x="10283" y="4344"/>
                  </a:lnTo>
                  <a:lnTo>
                    <a:pt x="10285" y="4340"/>
                  </a:lnTo>
                  <a:lnTo>
                    <a:pt x="10285" y="4328"/>
                  </a:lnTo>
                  <a:lnTo>
                    <a:pt x="10279" y="4321"/>
                  </a:lnTo>
                  <a:lnTo>
                    <a:pt x="10276" y="4321"/>
                  </a:lnTo>
                  <a:lnTo>
                    <a:pt x="10273" y="4318"/>
                  </a:lnTo>
                  <a:lnTo>
                    <a:pt x="10267" y="4318"/>
                  </a:lnTo>
                  <a:lnTo>
                    <a:pt x="10264" y="4316"/>
                  </a:lnTo>
                  <a:lnTo>
                    <a:pt x="10257" y="4316"/>
                  </a:lnTo>
                  <a:lnTo>
                    <a:pt x="10255" y="4318"/>
                  </a:lnTo>
                  <a:lnTo>
                    <a:pt x="10251" y="4318"/>
                  </a:lnTo>
                  <a:lnTo>
                    <a:pt x="10245" y="4325"/>
                  </a:lnTo>
                  <a:lnTo>
                    <a:pt x="10245" y="4328"/>
                  </a:lnTo>
                  <a:lnTo>
                    <a:pt x="10241" y="4330"/>
                  </a:lnTo>
                  <a:lnTo>
                    <a:pt x="10232" y="4330"/>
                  </a:lnTo>
                  <a:lnTo>
                    <a:pt x="10223" y="4340"/>
                  </a:lnTo>
                  <a:lnTo>
                    <a:pt x="10220" y="4340"/>
                  </a:lnTo>
                  <a:lnTo>
                    <a:pt x="10220" y="4344"/>
                  </a:lnTo>
                  <a:lnTo>
                    <a:pt x="10211" y="4344"/>
                  </a:lnTo>
                  <a:lnTo>
                    <a:pt x="10208" y="4346"/>
                  </a:lnTo>
                  <a:lnTo>
                    <a:pt x="10201" y="4349"/>
                  </a:lnTo>
                  <a:lnTo>
                    <a:pt x="10199" y="4349"/>
                  </a:lnTo>
                  <a:lnTo>
                    <a:pt x="10199" y="4356"/>
                  </a:lnTo>
                  <a:lnTo>
                    <a:pt x="10183" y="4356"/>
                  </a:lnTo>
                  <a:lnTo>
                    <a:pt x="10180" y="4353"/>
                  </a:lnTo>
                  <a:lnTo>
                    <a:pt x="10162" y="4353"/>
                  </a:lnTo>
                  <a:lnTo>
                    <a:pt x="10162" y="4358"/>
                  </a:lnTo>
                  <a:lnTo>
                    <a:pt x="10148" y="4365"/>
                  </a:lnTo>
                  <a:lnTo>
                    <a:pt x="10146" y="4365"/>
                  </a:lnTo>
                  <a:lnTo>
                    <a:pt x="10143" y="4362"/>
                  </a:lnTo>
                  <a:lnTo>
                    <a:pt x="10120" y="4362"/>
                  </a:lnTo>
                  <a:lnTo>
                    <a:pt x="10114" y="4362"/>
                  </a:lnTo>
                  <a:lnTo>
                    <a:pt x="10114" y="4358"/>
                  </a:lnTo>
                  <a:lnTo>
                    <a:pt x="10111" y="4358"/>
                  </a:lnTo>
                  <a:lnTo>
                    <a:pt x="10111" y="4356"/>
                  </a:lnTo>
                  <a:lnTo>
                    <a:pt x="10108" y="4353"/>
                  </a:lnTo>
                  <a:lnTo>
                    <a:pt x="10108" y="4346"/>
                  </a:lnTo>
                  <a:lnTo>
                    <a:pt x="10104" y="4344"/>
                  </a:lnTo>
                  <a:lnTo>
                    <a:pt x="10104" y="4340"/>
                  </a:lnTo>
                  <a:lnTo>
                    <a:pt x="10108" y="4337"/>
                  </a:lnTo>
                  <a:lnTo>
                    <a:pt x="10108" y="4334"/>
                  </a:lnTo>
                  <a:lnTo>
                    <a:pt x="10104" y="4330"/>
                  </a:lnTo>
                  <a:lnTo>
                    <a:pt x="10102" y="4330"/>
                  </a:lnTo>
                  <a:lnTo>
                    <a:pt x="10099" y="4325"/>
                  </a:lnTo>
                  <a:lnTo>
                    <a:pt x="10092" y="4321"/>
                  </a:lnTo>
                  <a:lnTo>
                    <a:pt x="10090" y="4318"/>
                  </a:lnTo>
                  <a:lnTo>
                    <a:pt x="10083" y="4316"/>
                  </a:lnTo>
                  <a:lnTo>
                    <a:pt x="10074" y="4312"/>
                  </a:lnTo>
                  <a:lnTo>
                    <a:pt x="10071" y="4309"/>
                  </a:lnTo>
                  <a:lnTo>
                    <a:pt x="10062" y="4303"/>
                  </a:lnTo>
                  <a:lnTo>
                    <a:pt x="10059" y="4303"/>
                  </a:lnTo>
                  <a:lnTo>
                    <a:pt x="10052" y="4297"/>
                  </a:lnTo>
                  <a:lnTo>
                    <a:pt x="10052" y="4293"/>
                  </a:lnTo>
                  <a:lnTo>
                    <a:pt x="10050" y="4291"/>
                  </a:lnTo>
                  <a:lnTo>
                    <a:pt x="10043" y="4291"/>
                  </a:lnTo>
                  <a:lnTo>
                    <a:pt x="10040" y="4288"/>
                  </a:lnTo>
                  <a:lnTo>
                    <a:pt x="10034" y="4284"/>
                  </a:lnTo>
                  <a:lnTo>
                    <a:pt x="10031" y="4284"/>
                  </a:lnTo>
                  <a:lnTo>
                    <a:pt x="10022" y="4275"/>
                  </a:lnTo>
                  <a:lnTo>
                    <a:pt x="10018" y="4275"/>
                  </a:lnTo>
                  <a:lnTo>
                    <a:pt x="10012" y="4272"/>
                  </a:lnTo>
                  <a:lnTo>
                    <a:pt x="9997" y="4256"/>
                  </a:lnTo>
                  <a:lnTo>
                    <a:pt x="9997" y="4251"/>
                  </a:lnTo>
                  <a:lnTo>
                    <a:pt x="9994" y="4241"/>
                  </a:lnTo>
                  <a:lnTo>
                    <a:pt x="9997" y="4239"/>
                  </a:lnTo>
                  <a:lnTo>
                    <a:pt x="9997" y="4232"/>
                  </a:lnTo>
                  <a:lnTo>
                    <a:pt x="9999" y="4229"/>
                  </a:lnTo>
                  <a:lnTo>
                    <a:pt x="9999" y="4213"/>
                  </a:lnTo>
                  <a:lnTo>
                    <a:pt x="9997" y="4211"/>
                  </a:lnTo>
                  <a:lnTo>
                    <a:pt x="9997" y="4207"/>
                  </a:lnTo>
                  <a:lnTo>
                    <a:pt x="9985" y="4204"/>
                  </a:lnTo>
                  <a:lnTo>
                    <a:pt x="9981" y="4201"/>
                  </a:lnTo>
                  <a:lnTo>
                    <a:pt x="9975" y="4197"/>
                  </a:lnTo>
                  <a:lnTo>
                    <a:pt x="9971" y="4197"/>
                  </a:lnTo>
                  <a:lnTo>
                    <a:pt x="9969" y="4188"/>
                  </a:lnTo>
                  <a:lnTo>
                    <a:pt x="9966" y="4185"/>
                  </a:lnTo>
                  <a:lnTo>
                    <a:pt x="9966" y="4183"/>
                  </a:lnTo>
                  <a:lnTo>
                    <a:pt x="9962" y="4179"/>
                  </a:lnTo>
                  <a:lnTo>
                    <a:pt x="9959" y="4179"/>
                  </a:lnTo>
                  <a:lnTo>
                    <a:pt x="9953" y="4173"/>
                  </a:lnTo>
                  <a:lnTo>
                    <a:pt x="9947" y="4173"/>
                  </a:lnTo>
                  <a:lnTo>
                    <a:pt x="9943" y="4169"/>
                  </a:lnTo>
                  <a:lnTo>
                    <a:pt x="9929" y="4169"/>
                  </a:lnTo>
                  <a:lnTo>
                    <a:pt x="9919" y="4164"/>
                  </a:lnTo>
                  <a:lnTo>
                    <a:pt x="9915" y="4164"/>
                  </a:lnTo>
                  <a:lnTo>
                    <a:pt x="9906" y="4157"/>
                  </a:lnTo>
                  <a:lnTo>
                    <a:pt x="9903" y="4151"/>
                  </a:lnTo>
                  <a:lnTo>
                    <a:pt x="9903" y="4136"/>
                  </a:lnTo>
                  <a:lnTo>
                    <a:pt x="9901" y="4130"/>
                  </a:lnTo>
                  <a:lnTo>
                    <a:pt x="9897" y="4130"/>
                  </a:lnTo>
                  <a:lnTo>
                    <a:pt x="9897" y="4127"/>
                  </a:lnTo>
                  <a:lnTo>
                    <a:pt x="9894" y="4127"/>
                  </a:lnTo>
                  <a:lnTo>
                    <a:pt x="9891" y="4120"/>
                  </a:lnTo>
                  <a:lnTo>
                    <a:pt x="9875" y="4104"/>
                  </a:lnTo>
                  <a:lnTo>
                    <a:pt x="9873" y="4104"/>
                  </a:lnTo>
                  <a:lnTo>
                    <a:pt x="9873" y="4095"/>
                  </a:lnTo>
                  <a:lnTo>
                    <a:pt x="9869" y="4088"/>
                  </a:lnTo>
                  <a:lnTo>
                    <a:pt x="9869" y="4086"/>
                  </a:lnTo>
                  <a:lnTo>
                    <a:pt x="9863" y="4079"/>
                  </a:lnTo>
                  <a:lnTo>
                    <a:pt x="9863" y="4076"/>
                  </a:lnTo>
                  <a:lnTo>
                    <a:pt x="9859" y="4074"/>
                  </a:lnTo>
                  <a:lnTo>
                    <a:pt x="9859" y="4064"/>
                  </a:lnTo>
                  <a:lnTo>
                    <a:pt x="9863" y="4058"/>
                  </a:lnTo>
                  <a:lnTo>
                    <a:pt x="9866" y="4055"/>
                  </a:lnTo>
                  <a:lnTo>
                    <a:pt x="9869" y="4048"/>
                  </a:lnTo>
                  <a:lnTo>
                    <a:pt x="9873" y="4046"/>
                  </a:lnTo>
                  <a:lnTo>
                    <a:pt x="9873" y="4027"/>
                  </a:lnTo>
                  <a:lnTo>
                    <a:pt x="9859" y="4014"/>
                  </a:lnTo>
                  <a:lnTo>
                    <a:pt x="9859" y="4011"/>
                  </a:lnTo>
                  <a:lnTo>
                    <a:pt x="9857" y="4004"/>
                  </a:lnTo>
                  <a:lnTo>
                    <a:pt x="9854" y="4002"/>
                  </a:lnTo>
                  <a:lnTo>
                    <a:pt x="9854" y="3999"/>
                  </a:lnTo>
                  <a:lnTo>
                    <a:pt x="9850" y="3990"/>
                  </a:lnTo>
                  <a:lnTo>
                    <a:pt x="9847" y="3983"/>
                  </a:lnTo>
                  <a:lnTo>
                    <a:pt x="9847" y="3976"/>
                  </a:lnTo>
                  <a:lnTo>
                    <a:pt x="9850" y="3971"/>
                  </a:lnTo>
                  <a:lnTo>
                    <a:pt x="9854" y="3967"/>
                  </a:lnTo>
                  <a:lnTo>
                    <a:pt x="9854" y="3964"/>
                  </a:lnTo>
                  <a:lnTo>
                    <a:pt x="9857" y="3962"/>
                  </a:lnTo>
                  <a:lnTo>
                    <a:pt x="9857" y="3958"/>
                  </a:lnTo>
                  <a:lnTo>
                    <a:pt x="9850" y="3952"/>
                  </a:lnTo>
                  <a:lnTo>
                    <a:pt x="9850" y="3946"/>
                  </a:lnTo>
                  <a:lnTo>
                    <a:pt x="9847" y="3941"/>
                  </a:lnTo>
                  <a:lnTo>
                    <a:pt x="9850" y="3937"/>
                  </a:lnTo>
                  <a:lnTo>
                    <a:pt x="9850" y="3934"/>
                  </a:lnTo>
                  <a:lnTo>
                    <a:pt x="9847" y="3934"/>
                  </a:lnTo>
                  <a:lnTo>
                    <a:pt x="9841" y="3927"/>
                  </a:lnTo>
                  <a:lnTo>
                    <a:pt x="9838" y="3927"/>
                  </a:lnTo>
                  <a:lnTo>
                    <a:pt x="9838" y="3922"/>
                  </a:lnTo>
                  <a:lnTo>
                    <a:pt x="9841" y="3915"/>
                  </a:lnTo>
                  <a:lnTo>
                    <a:pt x="9841" y="3906"/>
                  </a:lnTo>
                  <a:lnTo>
                    <a:pt x="9847" y="3899"/>
                  </a:lnTo>
                  <a:lnTo>
                    <a:pt x="9847" y="3887"/>
                  </a:lnTo>
                  <a:lnTo>
                    <a:pt x="9850" y="3885"/>
                  </a:lnTo>
                  <a:lnTo>
                    <a:pt x="9850" y="3881"/>
                  </a:lnTo>
                  <a:lnTo>
                    <a:pt x="9857" y="3878"/>
                  </a:lnTo>
                  <a:lnTo>
                    <a:pt x="9863" y="3878"/>
                  </a:lnTo>
                  <a:lnTo>
                    <a:pt x="9866" y="3875"/>
                  </a:lnTo>
                  <a:lnTo>
                    <a:pt x="9869" y="3866"/>
                  </a:lnTo>
                  <a:lnTo>
                    <a:pt x="9869" y="3859"/>
                  </a:lnTo>
                  <a:lnTo>
                    <a:pt x="9873" y="3857"/>
                  </a:lnTo>
                  <a:lnTo>
                    <a:pt x="9873" y="3850"/>
                  </a:lnTo>
                  <a:lnTo>
                    <a:pt x="9878" y="3843"/>
                  </a:lnTo>
                  <a:lnTo>
                    <a:pt x="9885" y="3841"/>
                  </a:lnTo>
                  <a:lnTo>
                    <a:pt x="9894" y="3838"/>
                  </a:lnTo>
                  <a:lnTo>
                    <a:pt x="9910" y="3822"/>
                  </a:lnTo>
                  <a:lnTo>
                    <a:pt x="9913" y="3813"/>
                  </a:lnTo>
                  <a:lnTo>
                    <a:pt x="9913" y="3791"/>
                  </a:lnTo>
                  <a:lnTo>
                    <a:pt x="9915" y="3787"/>
                  </a:lnTo>
                  <a:lnTo>
                    <a:pt x="9915" y="3785"/>
                  </a:lnTo>
                  <a:lnTo>
                    <a:pt x="9913" y="3782"/>
                  </a:lnTo>
                  <a:lnTo>
                    <a:pt x="9913" y="3778"/>
                  </a:lnTo>
                  <a:lnTo>
                    <a:pt x="9915" y="3775"/>
                  </a:lnTo>
                  <a:lnTo>
                    <a:pt x="9919" y="3769"/>
                  </a:lnTo>
                  <a:lnTo>
                    <a:pt x="9919" y="3757"/>
                  </a:lnTo>
                  <a:lnTo>
                    <a:pt x="9925" y="3750"/>
                  </a:lnTo>
                  <a:lnTo>
                    <a:pt x="9929" y="3745"/>
                  </a:lnTo>
                  <a:lnTo>
                    <a:pt x="9929" y="3741"/>
                  </a:lnTo>
                  <a:lnTo>
                    <a:pt x="9925" y="3736"/>
                  </a:lnTo>
                  <a:lnTo>
                    <a:pt x="9925" y="3729"/>
                  </a:lnTo>
                  <a:lnTo>
                    <a:pt x="9922" y="3726"/>
                  </a:lnTo>
                  <a:lnTo>
                    <a:pt x="9922" y="3720"/>
                  </a:lnTo>
                  <a:lnTo>
                    <a:pt x="9915" y="3717"/>
                  </a:lnTo>
                  <a:lnTo>
                    <a:pt x="9915" y="3713"/>
                  </a:lnTo>
                  <a:lnTo>
                    <a:pt x="9913" y="3710"/>
                  </a:lnTo>
                  <a:lnTo>
                    <a:pt x="9915" y="3708"/>
                  </a:lnTo>
                  <a:lnTo>
                    <a:pt x="9915" y="3698"/>
                  </a:lnTo>
                  <a:lnTo>
                    <a:pt x="9922" y="3698"/>
                  </a:lnTo>
                  <a:lnTo>
                    <a:pt x="9925" y="3694"/>
                  </a:lnTo>
                  <a:lnTo>
                    <a:pt x="9925" y="3670"/>
                  </a:lnTo>
                  <a:lnTo>
                    <a:pt x="9929" y="3661"/>
                  </a:lnTo>
                  <a:lnTo>
                    <a:pt x="9934" y="3654"/>
                  </a:lnTo>
                  <a:lnTo>
                    <a:pt x="9938" y="3649"/>
                  </a:lnTo>
                  <a:lnTo>
                    <a:pt x="9941" y="3649"/>
                  </a:lnTo>
                  <a:lnTo>
                    <a:pt x="9941" y="3645"/>
                  </a:lnTo>
                  <a:lnTo>
                    <a:pt x="9938" y="3642"/>
                  </a:lnTo>
                  <a:lnTo>
                    <a:pt x="9934" y="3636"/>
                  </a:lnTo>
                  <a:lnTo>
                    <a:pt x="9938" y="3633"/>
                  </a:lnTo>
                  <a:lnTo>
                    <a:pt x="9931" y="3626"/>
                  </a:lnTo>
                  <a:lnTo>
                    <a:pt x="9931" y="3624"/>
                  </a:lnTo>
                  <a:lnTo>
                    <a:pt x="9929" y="3621"/>
                  </a:lnTo>
                  <a:lnTo>
                    <a:pt x="9925" y="3621"/>
                  </a:lnTo>
                  <a:lnTo>
                    <a:pt x="9922" y="3617"/>
                  </a:lnTo>
                  <a:lnTo>
                    <a:pt x="9915" y="3617"/>
                  </a:lnTo>
                  <a:lnTo>
                    <a:pt x="9913" y="3614"/>
                  </a:lnTo>
                  <a:lnTo>
                    <a:pt x="9906" y="3612"/>
                  </a:lnTo>
                  <a:lnTo>
                    <a:pt x="9903" y="3605"/>
                  </a:lnTo>
                  <a:lnTo>
                    <a:pt x="9903" y="3598"/>
                  </a:lnTo>
                  <a:lnTo>
                    <a:pt x="9913" y="3589"/>
                  </a:lnTo>
                  <a:lnTo>
                    <a:pt x="9915" y="3584"/>
                  </a:lnTo>
                  <a:lnTo>
                    <a:pt x="9915" y="3577"/>
                  </a:lnTo>
                  <a:lnTo>
                    <a:pt x="9919" y="3571"/>
                  </a:lnTo>
                  <a:lnTo>
                    <a:pt x="9919" y="3568"/>
                  </a:lnTo>
                  <a:lnTo>
                    <a:pt x="9922" y="3568"/>
                  </a:lnTo>
                  <a:lnTo>
                    <a:pt x="9925" y="3565"/>
                  </a:lnTo>
                  <a:lnTo>
                    <a:pt x="9925" y="3556"/>
                  </a:lnTo>
                  <a:lnTo>
                    <a:pt x="9931" y="3549"/>
                  </a:lnTo>
                  <a:lnTo>
                    <a:pt x="9934" y="3543"/>
                  </a:lnTo>
                  <a:lnTo>
                    <a:pt x="9934" y="3540"/>
                  </a:lnTo>
                  <a:lnTo>
                    <a:pt x="9931" y="3533"/>
                  </a:lnTo>
                  <a:lnTo>
                    <a:pt x="9925" y="3528"/>
                  </a:lnTo>
                  <a:lnTo>
                    <a:pt x="9922" y="3528"/>
                  </a:lnTo>
                  <a:lnTo>
                    <a:pt x="9919" y="3524"/>
                  </a:lnTo>
                  <a:lnTo>
                    <a:pt x="9919" y="3521"/>
                  </a:lnTo>
                  <a:lnTo>
                    <a:pt x="9910" y="3512"/>
                  </a:lnTo>
                  <a:lnTo>
                    <a:pt x="9910" y="3505"/>
                  </a:lnTo>
                  <a:lnTo>
                    <a:pt x="9913" y="3500"/>
                  </a:lnTo>
                  <a:lnTo>
                    <a:pt x="9913" y="3496"/>
                  </a:lnTo>
                  <a:lnTo>
                    <a:pt x="9915" y="3493"/>
                  </a:lnTo>
                  <a:lnTo>
                    <a:pt x="9919" y="3493"/>
                  </a:lnTo>
                  <a:lnTo>
                    <a:pt x="9925" y="3487"/>
                  </a:lnTo>
                  <a:lnTo>
                    <a:pt x="9929" y="3481"/>
                  </a:lnTo>
                  <a:lnTo>
                    <a:pt x="9934" y="3472"/>
                  </a:lnTo>
                  <a:lnTo>
                    <a:pt x="9938" y="3468"/>
                  </a:lnTo>
                  <a:lnTo>
                    <a:pt x="9938" y="3456"/>
                  </a:lnTo>
                  <a:lnTo>
                    <a:pt x="9931" y="3449"/>
                  </a:lnTo>
                  <a:lnTo>
                    <a:pt x="9931" y="3444"/>
                  </a:lnTo>
                  <a:lnTo>
                    <a:pt x="9943" y="3444"/>
                  </a:lnTo>
                  <a:lnTo>
                    <a:pt x="9953" y="3440"/>
                  </a:lnTo>
                  <a:lnTo>
                    <a:pt x="9959" y="3440"/>
                  </a:lnTo>
                  <a:lnTo>
                    <a:pt x="9966" y="3437"/>
                  </a:lnTo>
                  <a:lnTo>
                    <a:pt x="9975" y="3437"/>
                  </a:lnTo>
                  <a:lnTo>
                    <a:pt x="9981" y="3440"/>
                  </a:lnTo>
                  <a:lnTo>
                    <a:pt x="9985" y="3437"/>
                  </a:lnTo>
                  <a:lnTo>
                    <a:pt x="9985" y="3435"/>
                  </a:lnTo>
                  <a:lnTo>
                    <a:pt x="9987" y="3428"/>
                  </a:lnTo>
                  <a:lnTo>
                    <a:pt x="9987" y="3412"/>
                  </a:lnTo>
                  <a:lnTo>
                    <a:pt x="9990" y="3409"/>
                  </a:lnTo>
                  <a:lnTo>
                    <a:pt x="9987" y="3409"/>
                  </a:lnTo>
                  <a:lnTo>
                    <a:pt x="9985" y="3403"/>
                  </a:lnTo>
                  <a:lnTo>
                    <a:pt x="9978" y="3400"/>
                  </a:lnTo>
                  <a:lnTo>
                    <a:pt x="9975" y="3400"/>
                  </a:lnTo>
                  <a:lnTo>
                    <a:pt x="9981" y="3384"/>
                  </a:lnTo>
                  <a:lnTo>
                    <a:pt x="9981" y="3379"/>
                  </a:lnTo>
                  <a:lnTo>
                    <a:pt x="9978" y="3372"/>
                  </a:lnTo>
                  <a:lnTo>
                    <a:pt x="9978" y="3363"/>
                  </a:lnTo>
                  <a:lnTo>
                    <a:pt x="9985" y="3356"/>
                  </a:lnTo>
                  <a:lnTo>
                    <a:pt x="9985" y="3354"/>
                  </a:lnTo>
                  <a:lnTo>
                    <a:pt x="9981" y="3351"/>
                  </a:lnTo>
                  <a:lnTo>
                    <a:pt x="9981" y="3342"/>
                  </a:lnTo>
                  <a:lnTo>
                    <a:pt x="9985" y="3338"/>
                  </a:lnTo>
                  <a:lnTo>
                    <a:pt x="9985" y="3326"/>
                  </a:lnTo>
                  <a:lnTo>
                    <a:pt x="9981" y="3316"/>
                  </a:lnTo>
                  <a:lnTo>
                    <a:pt x="9981" y="3304"/>
                  </a:lnTo>
                  <a:lnTo>
                    <a:pt x="9978" y="3298"/>
                  </a:lnTo>
                  <a:lnTo>
                    <a:pt x="9975" y="3298"/>
                  </a:lnTo>
                  <a:lnTo>
                    <a:pt x="9975" y="3288"/>
                  </a:lnTo>
                  <a:lnTo>
                    <a:pt x="9978" y="3282"/>
                  </a:lnTo>
                  <a:lnTo>
                    <a:pt x="9978" y="3270"/>
                  </a:lnTo>
                  <a:lnTo>
                    <a:pt x="9981" y="3267"/>
                  </a:lnTo>
                  <a:lnTo>
                    <a:pt x="9985" y="3260"/>
                  </a:lnTo>
                  <a:lnTo>
                    <a:pt x="9987" y="3258"/>
                  </a:lnTo>
                  <a:lnTo>
                    <a:pt x="9987" y="3254"/>
                  </a:lnTo>
                  <a:lnTo>
                    <a:pt x="9990" y="3251"/>
                  </a:lnTo>
                  <a:lnTo>
                    <a:pt x="9997" y="3248"/>
                  </a:lnTo>
                  <a:lnTo>
                    <a:pt x="9997" y="3235"/>
                  </a:lnTo>
                  <a:lnTo>
                    <a:pt x="9994" y="3232"/>
                  </a:lnTo>
                  <a:lnTo>
                    <a:pt x="9994" y="3226"/>
                  </a:lnTo>
                  <a:lnTo>
                    <a:pt x="9997" y="3223"/>
                  </a:lnTo>
                  <a:lnTo>
                    <a:pt x="9997" y="3216"/>
                  </a:lnTo>
                  <a:lnTo>
                    <a:pt x="9987" y="3207"/>
                  </a:lnTo>
                  <a:lnTo>
                    <a:pt x="9987" y="3202"/>
                  </a:lnTo>
                  <a:lnTo>
                    <a:pt x="9999" y="3202"/>
                  </a:lnTo>
                  <a:lnTo>
                    <a:pt x="9999" y="3198"/>
                  </a:lnTo>
                  <a:lnTo>
                    <a:pt x="10003" y="3189"/>
                  </a:lnTo>
                  <a:lnTo>
                    <a:pt x="10012" y="3179"/>
                  </a:lnTo>
                  <a:lnTo>
                    <a:pt x="10018" y="3179"/>
                  </a:lnTo>
                  <a:lnTo>
                    <a:pt x="10024" y="3177"/>
                  </a:lnTo>
                  <a:lnTo>
                    <a:pt x="10024" y="3174"/>
                  </a:lnTo>
                  <a:lnTo>
                    <a:pt x="10040" y="3177"/>
                  </a:lnTo>
                  <a:lnTo>
                    <a:pt x="10043" y="3177"/>
                  </a:lnTo>
                  <a:lnTo>
                    <a:pt x="10050" y="3174"/>
                  </a:lnTo>
                  <a:lnTo>
                    <a:pt x="10071" y="3174"/>
                  </a:lnTo>
                  <a:lnTo>
                    <a:pt x="10078" y="3170"/>
                  </a:lnTo>
                  <a:lnTo>
                    <a:pt x="10087" y="3170"/>
                  </a:lnTo>
                  <a:lnTo>
                    <a:pt x="10095" y="3165"/>
                  </a:lnTo>
                  <a:lnTo>
                    <a:pt x="10102" y="3158"/>
                  </a:lnTo>
                  <a:lnTo>
                    <a:pt x="10108" y="3155"/>
                  </a:lnTo>
                  <a:lnTo>
                    <a:pt x="10114" y="3155"/>
                  </a:lnTo>
                  <a:lnTo>
                    <a:pt x="10114" y="3142"/>
                  </a:lnTo>
                  <a:lnTo>
                    <a:pt x="10119" y="3137"/>
                  </a:lnTo>
                  <a:lnTo>
                    <a:pt x="10118" y="3133"/>
                  </a:lnTo>
                  <a:lnTo>
                    <a:pt x="10118" y="3130"/>
                  </a:lnTo>
                  <a:lnTo>
                    <a:pt x="10119" y="3127"/>
                  </a:lnTo>
                  <a:lnTo>
                    <a:pt x="10119" y="3118"/>
                  </a:lnTo>
                  <a:lnTo>
                    <a:pt x="10120" y="3114"/>
                  </a:lnTo>
                  <a:lnTo>
                    <a:pt x="10127" y="3114"/>
                  </a:lnTo>
                  <a:lnTo>
                    <a:pt x="10136" y="3105"/>
                  </a:lnTo>
                  <a:lnTo>
                    <a:pt x="10143" y="3105"/>
                  </a:lnTo>
                  <a:lnTo>
                    <a:pt x="10143" y="3102"/>
                  </a:lnTo>
                  <a:lnTo>
                    <a:pt x="10148" y="3102"/>
                  </a:lnTo>
                  <a:lnTo>
                    <a:pt x="10155" y="3095"/>
                  </a:lnTo>
                  <a:lnTo>
                    <a:pt x="10162" y="3095"/>
                  </a:lnTo>
                  <a:lnTo>
                    <a:pt x="10162" y="3083"/>
                  </a:lnTo>
                  <a:lnTo>
                    <a:pt x="10164" y="3081"/>
                  </a:lnTo>
                  <a:lnTo>
                    <a:pt x="10164" y="3074"/>
                  </a:lnTo>
                  <a:lnTo>
                    <a:pt x="10167" y="3071"/>
                  </a:lnTo>
                  <a:lnTo>
                    <a:pt x="10171" y="3071"/>
                  </a:lnTo>
                  <a:lnTo>
                    <a:pt x="10174" y="3069"/>
                  </a:lnTo>
                  <a:lnTo>
                    <a:pt x="10171" y="3069"/>
                  </a:lnTo>
                  <a:lnTo>
                    <a:pt x="10171" y="3065"/>
                  </a:lnTo>
                  <a:lnTo>
                    <a:pt x="10167" y="3055"/>
                  </a:lnTo>
                  <a:lnTo>
                    <a:pt x="10164" y="3053"/>
                  </a:lnTo>
                  <a:lnTo>
                    <a:pt x="10162" y="3043"/>
                  </a:lnTo>
                  <a:lnTo>
                    <a:pt x="10139" y="3022"/>
                  </a:lnTo>
                  <a:lnTo>
                    <a:pt x="10139" y="3016"/>
                  </a:lnTo>
                  <a:lnTo>
                    <a:pt x="10143" y="3009"/>
                  </a:lnTo>
                  <a:lnTo>
                    <a:pt x="10148" y="3006"/>
                  </a:lnTo>
                  <a:lnTo>
                    <a:pt x="10155" y="3000"/>
                  </a:lnTo>
                  <a:lnTo>
                    <a:pt x="10155" y="2994"/>
                  </a:lnTo>
                  <a:lnTo>
                    <a:pt x="10158" y="2990"/>
                  </a:lnTo>
                  <a:lnTo>
                    <a:pt x="10158" y="2988"/>
                  </a:lnTo>
                  <a:lnTo>
                    <a:pt x="10164" y="2988"/>
                  </a:lnTo>
                  <a:lnTo>
                    <a:pt x="10167" y="2985"/>
                  </a:lnTo>
                  <a:lnTo>
                    <a:pt x="10167" y="2976"/>
                  </a:lnTo>
                  <a:lnTo>
                    <a:pt x="10164" y="2972"/>
                  </a:lnTo>
                  <a:lnTo>
                    <a:pt x="10164" y="2962"/>
                  </a:lnTo>
                  <a:lnTo>
                    <a:pt x="10167" y="2957"/>
                  </a:lnTo>
                  <a:lnTo>
                    <a:pt x="10164" y="2960"/>
                  </a:lnTo>
                  <a:lnTo>
                    <a:pt x="10152" y="2960"/>
                  </a:lnTo>
                  <a:lnTo>
                    <a:pt x="10146" y="2957"/>
                  </a:lnTo>
                  <a:lnTo>
                    <a:pt x="10143" y="2953"/>
                  </a:lnTo>
                  <a:lnTo>
                    <a:pt x="10143" y="2944"/>
                  </a:lnTo>
                  <a:lnTo>
                    <a:pt x="10139" y="2944"/>
                  </a:lnTo>
                  <a:lnTo>
                    <a:pt x="10136" y="2948"/>
                  </a:lnTo>
                  <a:lnTo>
                    <a:pt x="10130" y="2950"/>
                  </a:lnTo>
                  <a:lnTo>
                    <a:pt x="10124" y="2950"/>
                  </a:lnTo>
                  <a:lnTo>
                    <a:pt x="10124" y="2953"/>
                  </a:lnTo>
                  <a:lnTo>
                    <a:pt x="10114" y="2953"/>
                  </a:lnTo>
                  <a:lnTo>
                    <a:pt x="10111" y="2948"/>
                  </a:lnTo>
                  <a:lnTo>
                    <a:pt x="10080" y="2948"/>
                  </a:lnTo>
                  <a:lnTo>
                    <a:pt x="10078" y="2944"/>
                  </a:lnTo>
                  <a:lnTo>
                    <a:pt x="10074" y="2948"/>
                  </a:lnTo>
                  <a:lnTo>
                    <a:pt x="10071" y="2948"/>
                  </a:lnTo>
                  <a:lnTo>
                    <a:pt x="10071" y="2944"/>
                  </a:lnTo>
                  <a:lnTo>
                    <a:pt x="10074" y="2944"/>
                  </a:lnTo>
                  <a:lnTo>
                    <a:pt x="10074" y="2941"/>
                  </a:lnTo>
                  <a:lnTo>
                    <a:pt x="10071" y="2941"/>
                  </a:lnTo>
                  <a:lnTo>
                    <a:pt x="10071" y="2938"/>
                  </a:lnTo>
                  <a:lnTo>
                    <a:pt x="10074" y="2938"/>
                  </a:lnTo>
                  <a:lnTo>
                    <a:pt x="10078" y="2934"/>
                  </a:lnTo>
                  <a:lnTo>
                    <a:pt x="10078" y="2925"/>
                  </a:lnTo>
                  <a:lnTo>
                    <a:pt x="10080" y="2925"/>
                  </a:lnTo>
                  <a:lnTo>
                    <a:pt x="10080" y="2916"/>
                  </a:lnTo>
                  <a:lnTo>
                    <a:pt x="10074" y="2910"/>
                  </a:lnTo>
                  <a:lnTo>
                    <a:pt x="10078" y="2906"/>
                  </a:lnTo>
                  <a:lnTo>
                    <a:pt x="10078" y="2904"/>
                  </a:lnTo>
                  <a:lnTo>
                    <a:pt x="10074" y="2904"/>
                  </a:lnTo>
                  <a:lnTo>
                    <a:pt x="10074" y="2901"/>
                  </a:lnTo>
                  <a:lnTo>
                    <a:pt x="10078" y="2897"/>
                  </a:lnTo>
                  <a:lnTo>
                    <a:pt x="10078" y="2894"/>
                  </a:lnTo>
                  <a:lnTo>
                    <a:pt x="10080" y="2892"/>
                  </a:lnTo>
                  <a:lnTo>
                    <a:pt x="10080" y="2888"/>
                  </a:lnTo>
                  <a:lnTo>
                    <a:pt x="10078" y="2888"/>
                  </a:lnTo>
                  <a:lnTo>
                    <a:pt x="10078" y="2882"/>
                  </a:lnTo>
                  <a:lnTo>
                    <a:pt x="10074" y="2878"/>
                  </a:lnTo>
                  <a:lnTo>
                    <a:pt x="10074" y="2869"/>
                  </a:lnTo>
                  <a:lnTo>
                    <a:pt x="10078" y="2864"/>
                  </a:lnTo>
                  <a:lnTo>
                    <a:pt x="10083" y="2860"/>
                  </a:lnTo>
                  <a:lnTo>
                    <a:pt x="10087" y="2857"/>
                  </a:lnTo>
                  <a:lnTo>
                    <a:pt x="10087" y="2854"/>
                  </a:lnTo>
                  <a:lnTo>
                    <a:pt x="10124" y="2752"/>
                  </a:lnTo>
                  <a:lnTo>
                    <a:pt x="10130" y="2749"/>
                  </a:lnTo>
                  <a:lnTo>
                    <a:pt x="10134" y="2745"/>
                  </a:lnTo>
                  <a:lnTo>
                    <a:pt x="10134" y="2743"/>
                  </a:lnTo>
                  <a:lnTo>
                    <a:pt x="10139" y="2740"/>
                  </a:lnTo>
                  <a:lnTo>
                    <a:pt x="10139" y="2736"/>
                  </a:lnTo>
                  <a:lnTo>
                    <a:pt x="10143" y="2733"/>
                  </a:lnTo>
                  <a:lnTo>
                    <a:pt x="10152" y="2733"/>
                  </a:lnTo>
                  <a:lnTo>
                    <a:pt x="10162" y="2727"/>
                  </a:lnTo>
                  <a:lnTo>
                    <a:pt x="10164" y="2727"/>
                  </a:lnTo>
                  <a:lnTo>
                    <a:pt x="10171" y="2721"/>
                  </a:lnTo>
                  <a:lnTo>
                    <a:pt x="10171" y="2717"/>
                  </a:lnTo>
                  <a:lnTo>
                    <a:pt x="10174" y="2715"/>
                  </a:lnTo>
                  <a:lnTo>
                    <a:pt x="10174" y="2708"/>
                  </a:lnTo>
                  <a:lnTo>
                    <a:pt x="10176" y="2705"/>
                  </a:lnTo>
                  <a:lnTo>
                    <a:pt x="10180" y="2705"/>
                  </a:lnTo>
                  <a:lnTo>
                    <a:pt x="10180" y="2703"/>
                  </a:lnTo>
                  <a:lnTo>
                    <a:pt x="10174" y="2696"/>
                  </a:lnTo>
                  <a:lnTo>
                    <a:pt x="10167" y="2693"/>
                  </a:lnTo>
                  <a:lnTo>
                    <a:pt x="10164" y="2689"/>
                  </a:lnTo>
                  <a:lnTo>
                    <a:pt x="10164" y="2684"/>
                  </a:lnTo>
                  <a:lnTo>
                    <a:pt x="10158" y="2652"/>
                  </a:lnTo>
                  <a:lnTo>
                    <a:pt x="10158" y="2647"/>
                  </a:lnTo>
                  <a:lnTo>
                    <a:pt x="10155" y="2634"/>
                  </a:lnTo>
                  <a:lnTo>
                    <a:pt x="10155" y="2615"/>
                  </a:lnTo>
                  <a:lnTo>
                    <a:pt x="10152" y="2606"/>
                  </a:lnTo>
                  <a:lnTo>
                    <a:pt x="10152" y="2587"/>
                  </a:lnTo>
                  <a:lnTo>
                    <a:pt x="10155" y="2584"/>
                  </a:lnTo>
                  <a:lnTo>
                    <a:pt x="10155" y="2580"/>
                  </a:lnTo>
                  <a:lnTo>
                    <a:pt x="10158" y="2578"/>
                  </a:lnTo>
                  <a:lnTo>
                    <a:pt x="10158" y="2566"/>
                  </a:lnTo>
                  <a:lnTo>
                    <a:pt x="10162" y="2562"/>
                  </a:lnTo>
                  <a:lnTo>
                    <a:pt x="10162" y="2550"/>
                  </a:lnTo>
                  <a:lnTo>
                    <a:pt x="10158" y="2547"/>
                  </a:lnTo>
                  <a:lnTo>
                    <a:pt x="10158" y="2538"/>
                  </a:lnTo>
                  <a:lnTo>
                    <a:pt x="10164" y="2531"/>
                  </a:lnTo>
                  <a:lnTo>
                    <a:pt x="10164" y="2528"/>
                  </a:lnTo>
                  <a:lnTo>
                    <a:pt x="10167" y="2524"/>
                  </a:lnTo>
                  <a:lnTo>
                    <a:pt x="10167" y="2522"/>
                  </a:lnTo>
                  <a:lnTo>
                    <a:pt x="10171" y="2506"/>
                  </a:lnTo>
                  <a:lnTo>
                    <a:pt x="10171" y="2503"/>
                  </a:lnTo>
                  <a:lnTo>
                    <a:pt x="10162" y="2494"/>
                  </a:lnTo>
                  <a:lnTo>
                    <a:pt x="10162" y="2482"/>
                  </a:lnTo>
                  <a:lnTo>
                    <a:pt x="10164" y="2472"/>
                  </a:lnTo>
                  <a:lnTo>
                    <a:pt x="10162" y="2470"/>
                  </a:lnTo>
                  <a:lnTo>
                    <a:pt x="10162" y="2461"/>
                  </a:lnTo>
                  <a:lnTo>
                    <a:pt x="10158" y="2461"/>
                  </a:lnTo>
                  <a:lnTo>
                    <a:pt x="10158" y="2457"/>
                  </a:lnTo>
                  <a:lnTo>
                    <a:pt x="10152" y="2451"/>
                  </a:lnTo>
                  <a:lnTo>
                    <a:pt x="10146" y="2451"/>
                  </a:lnTo>
                  <a:lnTo>
                    <a:pt x="10134" y="2438"/>
                  </a:lnTo>
                  <a:lnTo>
                    <a:pt x="10134" y="2435"/>
                  </a:lnTo>
                  <a:lnTo>
                    <a:pt x="10134" y="2433"/>
                  </a:lnTo>
                  <a:lnTo>
                    <a:pt x="10136" y="2426"/>
                  </a:lnTo>
                  <a:lnTo>
                    <a:pt x="10136" y="2391"/>
                  </a:lnTo>
                  <a:lnTo>
                    <a:pt x="10134" y="2391"/>
                  </a:lnTo>
                  <a:lnTo>
                    <a:pt x="10130" y="2386"/>
                  </a:lnTo>
                  <a:lnTo>
                    <a:pt x="10127" y="2382"/>
                  </a:lnTo>
                  <a:lnTo>
                    <a:pt x="10124" y="2377"/>
                  </a:lnTo>
                  <a:lnTo>
                    <a:pt x="10120" y="2373"/>
                  </a:lnTo>
                  <a:lnTo>
                    <a:pt x="10120" y="2358"/>
                  </a:lnTo>
                  <a:lnTo>
                    <a:pt x="10124" y="2358"/>
                  </a:lnTo>
                  <a:lnTo>
                    <a:pt x="10127" y="2354"/>
                  </a:lnTo>
                  <a:lnTo>
                    <a:pt x="10130" y="2354"/>
                  </a:lnTo>
                  <a:lnTo>
                    <a:pt x="10130" y="2351"/>
                  </a:lnTo>
                  <a:lnTo>
                    <a:pt x="10134" y="2349"/>
                  </a:lnTo>
                  <a:lnTo>
                    <a:pt x="10134" y="2342"/>
                  </a:lnTo>
                  <a:lnTo>
                    <a:pt x="10139" y="2339"/>
                  </a:lnTo>
                  <a:lnTo>
                    <a:pt x="10143" y="2330"/>
                  </a:lnTo>
                  <a:lnTo>
                    <a:pt x="10143" y="2326"/>
                  </a:lnTo>
                  <a:lnTo>
                    <a:pt x="10146" y="2323"/>
                  </a:lnTo>
                  <a:lnTo>
                    <a:pt x="10146" y="2311"/>
                  </a:lnTo>
                  <a:lnTo>
                    <a:pt x="10148" y="2305"/>
                  </a:lnTo>
                  <a:lnTo>
                    <a:pt x="10148" y="2302"/>
                  </a:lnTo>
                  <a:lnTo>
                    <a:pt x="10146" y="2298"/>
                  </a:lnTo>
                  <a:lnTo>
                    <a:pt x="10148" y="2295"/>
                  </a:lnTo>
                  <a:lnTo>
                    <a:pt x="10167" y="2295"/>
                  </a:lnTo>
                  <a:lnTo>
                    <a:pt x="10167" y="2293"/>
                  </a:lnTo>
                  <a:lnTo>
                    <a:pt x="10174" y="2293"/>
                  </a:lnTo>
                  <a:lnTo>
                    <a:pt x="10174" y="2286"/>
                  </a:lnTo>
                  <a:lnTo>
                    <a:pt x="10176" y="2284"/>
                  </a:lnTo>
                  <a:lnTo>
                    <a:pt x="10176" y="2280"/>
                  </a:lnTo>
                  <a:lnTo>
                    <a:pt x="10183" y="2280"/>
                  </a:lnTo>
                  <a:lnTo>
                    <a:pt x="10186" y="2277"/>
                  </a:lnTo>
                  <a:lnTo>
                    <a:pt x="10190" y="2277"/>
                  </a:lnTo>
                  <a:lnTo>
                    <a:pt x="10190" y="2270"/>
                  </a:lnTo>
                  <a:lnTo>
                    <a:pt x="10192" y="2268"/>
                  </a:lnTo>
                  <a:lnTo>
                    <a:pt x="10190" y="2265"/>
                  </a:lnTo>
                  <a:lnTo>
                    <a:pt x="10190" y="2252"/>
                  </a:lnTo>
                  <a:lnTo>
                    <a:pt x="10195" y="2242"/>
                  </a:lnTo>
                  <a:lnTo>
                    <a:pt x="10201" y="2240"/>
                  </a:lnTo>
                  <a:lnTo>
                    <a:pt x="10201" y="2214"/>
                  </a:lnTo>
                  <a:lnTo>
                    <a:pt x="10204" y="2214"/>
                  </a:lnTo>
                  <a:lnTo>
                    <a:pt x="10208" y="2212"/>
                  </a:lnTo>
                  <a:lnTo>
                    <a:pt x="10208" y="2209"/>
                  </a:lnTo>
                  <a:lnTo>
                    <a:pt x="10211" y="2209"/>
                  </a:lnTo>
                  <a:lnTo>
                    <a:pt x="10213" y="2200"/>
                  </a:lnTo>
                  <a:lnTo>
                    <a:pt x="10217" y="2200"/>
                  </a:lnTo>
                  <a:lnTo>
                    <a:pt x="10220" y="2196"/>
                  </a:lnTo>
                  <a:lnTo>
                    <a:pt x="10220" y="2188"/>
                  </a:lnTo>
                  <a:lnTo>
                    <a:pt x="10208" y="2174"/>
                  </a:lnTo>
                  <a:lnTo>
                    <a:pt x="10204" y="2174"/>
                  </a:lnTo>
                  <a:lnTo>
                    <a:pt x="10204" y="2169"/>
                  </a:lnTo>
                  <a:lnTo>
                    <a:pt x="10201" y="2169"/>
                  </a:lnTo>
                  <a:lnTo>
                    <a:pt x="10201" y="2165"/>
                  </a:lnTo>
                  <a:lnTo>
                    <a:pt x="10217" y="2165"/>
                  </a:lnTo>
                  <a:lnTo>
                    <a:pt x="10223" y="2162"/>
                  </a:lnTo>
                  <a:lnTo>
                    <a:pt x="10227" y="2162"/>
                  </a:lnTo>
                  <a:lnTo>
                    <a:pt x="10236" y="2160"/>
                  </a:lnTo>
                  <a:lnTo>
                    <a:pt x="10251" y="2160"/>
                  </a:lnTo>
                  <a:lnTo>
                    <a:pt x="10255" y="2156"/>
                  </a:lnTo>
                  <a:lnTo>
                    <a:pt x="10260" y="2153"/>
                  </a:lnTo>
                  <a:lnTo>
                    <a:pt x="10264" y="2150"/>
                  </a:lnTo>
                  <a:lnTo>
                    <a:pt x="10267" y="2150"/>
                  </a:lnTo>
                  <a:lnTo>
                    <a:pt x="10273" y="2144"/>
                  </a:lnTo>
                  <a:lnTo>
                    <a:pt x="10279" y="2144"/>
                  </a:lnTo>
                  <a:lnTo>
                    <a:pt x="10285" y="2146"/>
                  </a:lnTo>
                  <a:lnTo>
                    <a:pt x="10292" y="2153"/>
                  </a:lnTo>
                  <a:lnTo>
                    <a:pt x="10295" y="2153"/>
                  </a:lnTo>
                  <a:lnTo>
                    <a:pt x="10297" y="2156"/>
                  </a:lnTo>
                  <a:lnTo>
                    <a:pt x="10311" y="2156"/>
                  </a:lnTo>
                  <a:lnTo>
                    <a:pt x="10316" y="2150"/>
                  </a:lnTo>
                  <a:lnTo>
                    <a:pt x="10323" y="2150"/>
                  </a:lnTo>
                  <a:lnTo>
                    <a:pt x="10325" y="2153"/>
                  </a:lnTo>
                  <a:lnTo>
                    <a:pt x="10325" y="2160"/>
                  </a:lnTo>
                  <a:lnTo>
                    <a:pt x="10329" y="2165"/>
                  </a:lnTo>
                  <a:lnTo>
                    <a:pt x="10335" y="2165"/>
                  </a:lnTo>
                  <a:lnTo>
                    <a:pt x="10339" y="2169"/>
                  </a:lnTo>
                  <a:lnTo>
                    <a:pt x="10348" y="2169"/>
                  </a:lnTo>
                  <a:lnTo>
                    <a:pt x="10357" y="2178"/>
                  </a:lnTo>
                  <a:lnTo>
                    <a:pt x="10360" y="2178"/>
                  </a:lnTo>
                  <a:lnTo>
                    <a:pt x="10363" y="2181"/>
                  </a:lnTo>
                  <a:lnTo>
                    <a:pt x="10363" y="2178"/>
                  </a:lnTo>
                  <a:lnTo>
                    <a:pt x="10367" y="2181"/>
                  </a:lnTo>
                  <a:lnTo>
                    <a:pt x="10372" y="2174"/>
                  </a:lnTo>
                  <a:lnTo>
                    <a:pt x="10378" y="2174"/>
                  </a:lnTo>
                  <a:lnTo>
                    <a:pt x="10378" y="2172"/>
                  </a:lnTo>
                  <a:lnTo>
                    <a:pt x="10400" y="2172"/>
                  </a:lnTo>
                  <a:lnTo>
                    <a:pt x="10406" y="2178"/>
                  </a:lnTo>
                  <a:lnTo>
                    <a:pt x="10406" y="2181"/>
                  </a:lnTo>
                  <a:lnTo>
                    <a:pt x="10412" y="2184"/>
                  </a:lnTo>
                  <a:lnTo>
                    <a:pt x="10412" y="2188"/>
                  </a:lnTo>
                  <a:lnTo>
                    <a:pt x="10416" y="2184"/>
                  </a:lnTo>
                  <a:lnTo>
                    <a:pt x="10418" y="2188"/>
                  </a:lnTo>
                  <a:lnTo>
                    <a:pt x="10421" y="2184"/>
                  </a:lnTo>
                  <a:lnTo>
                    <a:pt x="10425" y="2184"/>
                  </a:lnTo>
                  <a:lnTo>
                    <a:pt x="10425" y="2190"/>
                  </a:lnTo>
                  <a:lnTo>
                    <a:pt x="10428" y="2193"/>
                  </a:lnTo>
                  <a:lnTo>
                    <a:pt x="10430" y="2193"/>
                  </a:lnTo>
                  <a:lnTo>
                    <a:pt x="10430" y="2196"/>
                  </a:lnTo>
                  <a:lnTo>
                    <a:pt x="10437" y="2200"/>
                  </a:lnTo>
                  <a:lnTo>
                    <a:pt x="10437" y="2205"/>
                  </a:lnTo>
                  <a:lnTo>
                    <a:pt x="10440" y="2209"/>
                  </a:lnTo>
                  <a:lnTo>
                    <a:pt x="10456" y="2209"/>
                  </a:lnTo>
                  <a:lnTo>
                    <a:pt x="10456" y="2212"/>
                  </a:lnTo>
                  <a:lnTo>
                    <a:pt x="10462" y="2218"/>
                  </a:lnTo>
                  <a:lnTo>
                    <a:pt x="10465" y="2218"/>
                  </a:lnTo>
                  <a:lnTo>
                    <a:pt x="10468" y="2221"/>
                  </a:lnTo>
                  <a:lnTo>
                    <a:pt x="10472" y="2221"/>
                  </a:lnTo>
                  <a:lnTo>
                    <a:pt x="10477" y="2228"/>
                  </a:lnTo>
                  <a:lnTo>
                    <a:pt x="10486" y="2228"/>
                  </a:lnTo>
                  <a:lnTo>
                    <a:pt x="10486" y="2230"/>
                  </a:lnTo>
                  <a:lnTo>
                    <a:pt x="10493" y="2228"/>
                  </a:lnTo>
                  <a:lnTo>
                    <a:pt x="10496" y="2228"/>
                  </a:lnTo>
                  <a:lnTo>
                    <a:pt x="10502" y="2224"/>
                  </a:lnTo>
                  <a:lnTo>
                    <a:pt x="10505" y="2224"/>
                  </a:lnTo>
                  <a:lnTo>
                    <a:pt x="10505" y="2218"/>
                  </a:lnTo>
                  <a:lnTo>
                    <a:pt x="10509" y="2214"/>
                  </a:lnTo>
                  <a:lnTo>
                    <a:pt x="10512" y="2214"/>
                  </a:lnTo>
                  <a:lnTo>
                    <a:pt x="10512" y="2209"/>
                  </a:lnTo>
                  <a:lnTo>
                    <a:pt x="10514" y="2205"/>
                  </a:lnTo>
                  <a:lnTo>
                    <a:pt x="10514" y="2202"/>
                  </a:lnTo>
                  <a:lnTo>
                    <a:pt x="10518" y="2200"/>
                  </a:lnTo>
                  <a:lnTo>
                    <a:pt x="10518" y="2193"/>
                  </a:lnTo>
                  <a:lnTo>
                    <a:pt x="10521" y="2193"/>
                  </a:lnTo>
                  <a:lnTo>
                    <a:pt x="10524" y="2190"/>
                  </a:lnTo>
                  <a:lnTo>
                    <a:pt x="10528" y="2190"/>
                  </a:lnTo>
                  <a:lnTo>
                    <a:pt x="10533" y="2196"/>
                  </a:lnTo>
                  <a:lnTo>
                    <a:pt x="10549" y="2196"/>
                  </a:lnTo>
                  <a:lnTo>
                    <a:pt x="10552" y="2200"/>
                  </a:lnTo>
                  <a:lnTo>
                    <a:pt x="10556" y="2200"/>
                  </a:lnTo>
                  <a:lnTo>
                    <a:pt x="10556" y="2202"/>
                  </a:lnTo>
                  <a:lnTo>
                    <a:pt x="10558" y="2202"/>
                  </a:lnTo>
                  <a:lnTo>
                    <a:pt x="10565" y="2196"/>
                  </a:lnTo>
                  <a:lnTo>
                    <a:pt x="10570" y="2196"/>
                  </a:lnTo>
                  <a:lnTo>
                    <a:pt x="10577" y="2193"/>
                  </a:lnTo>
                  <a:lnTo>
                    <a:pt x="10579" y="2196"/>
                  </a:lnTo>
                  <a:lnTo>
                    <a:pt x="10586" y="2196"/>
                  </a:lnTo>
                  <a:lnTo>
                    <a:pt x="10589" y="2200"/>
                  </a:lnTo>
                  <a:lnTo>
                    <a:pt x="10598" y="2205"/>
                  </a:lnTo>
                  <a:lnTo>
                    <a:pt x="10598" y="2209"/>
                  </a:lnTo>
                  <a:lnTo>
                    <a:pt x="10605" y="2212"/>
                  </a:lnTo>
                  <a:lnTo>
                    <a:pt x="10607" y="2218"/>
                  </a:lnTo>
                  <a:lnTo>
                    <a:pt x="10611" y="2218"/>
                  </a:lnTo>
                  <a:lnTo>
                    <a:pt x="10614" y="2221"/>
                  </a:lnTo>
                  <a:lnTo>
                    <a:pt x="10614" y="2224"/>
                  </a:lnTo>
                  <a:lnTo>
                    <a:pt x="10623" y="2224"/>
                  </a:lnTo>
                  <a:lnTo>
                    <a:pt x="10626" y="2228"/>
                  </a:lnTo>
                  <a:lnTo>
                    <a:pt x="10630" y="2228"/>
                  </a:lnTo>
                  <a:lnTo>
                    <a:pt x="10630" y="2230"/>
                  </a:lnTo>
                  <a:lnTo>
                    <a:pt x="10633" y="2230"/>
                  </a:lnTo>
                  <a:lnTo>
                    <a:pt x="10635" y="2233"/>
                  </a:lnTo>
                  <a:lnTo>
                    <a:pt x="10639" y="2233"/>
                  </a:lnTo>
                  <a:lnTo>
                    <a:pt x="10639" y="2218"/>
                  </a:lnTo>
                  <a:lnTo>
                    <a:pt x="10642" y="2214"/>
                  </a:lnTo>
                  <a:lnTo>
                    <a:pt x="10649" y="2214"/>
                  </a:lnTo>
                  <a:lnTo>
                    <a:pt x="10649" y="2212"/>
                  </a:lnTo>
                  <a:lnTo>
                    <a:pt x="10651" y="2209"/>
                  </a:lnTo>
                  <a:lnTo>
                    <a:pt x="10651" y="2202"/>
                  </a:lnTo>
                  <a:lnTo>
                    <a:pt x="10654" y="2200"/>
                  </a:lnTo>
                  <a:lnTo>
                    <a:pt x="10658" y="2200"/>
                  </a:lnTo>
                  <a:lnTo>
                    <a:pt x="10658" y="2196"/>
                  </a:lnTo>
                  <a:lnTo>
                    <a:pt x="10663" y="2193"/>
                  </a:lnTo>
                  <a:lnTo>
                    <a:pt x="10677" y="2193"/>
                  </a:lnTo>
                  <a:lnTo>
                    <a:pt x="10677" y="2188"/>
                  </a:lnTo>
                  <a:lnTo>
                    <a:pt x="10682" y="2181"/>
                  </a:lnTo>
                  <a:lnTo>
                    <a:pt x="10685" y="2181"/>
                  </a:lnTo>
                  <a:lnTo>
                    <a:pt x="10685" y="2178"/>
                  </a:lnTo>
                  <a:lnTo>
                    <a:pt x="10689" y="2174"/>
                  </a:lnTo>
                  <a:lnTo>
                    <a:pt x="10694" y="2174"/>
                  </a:lnTo>
                  <a:lnTo>
                    <a:pt x="10698" y="2172"/>
                  </a:lnTo>
                  <a:lnTo>
                    <a:pt x="10701" y="2172"/>
                  </a:lnTo>
                  <a:lnTo>
                    <a:pt x="10703" y="2169"/>
                  </a:lnTo>
                  <a:lnTo>
                    <a:pt x="10707" y="2169"/>
                  </a:lnTo>
                  <a:lnTo>
                    <a:pt x="10710" y="2165"/>
                  </a:lnTo>
                  <a:lnTo>
                    <a:pt x="10710" y="2156"/>
                  </a:lnTo>
                  <a:lnTo>
                    <a:pt x="10713" y="2153"/>
                  </a:lnTo>
                  <a:lnTo>
                    <a:pt x="10717" y="2146"/>
                  </a:lnTo>
                  <a:lnTo>
                    <a:pt x="10717" y="2144"/>
                  </a:lnTo>
                  <a:lnTo>
                    <a:pt x="10735" y="2144"/>
                  </a:lnTo>
                  <a:lnTo>
                    <a:pt x="10750" y="2128"/>
                  </a:lnTo>
                  <a:lnTo>
                    <a:pt x="10754" y="2122"/>
                  </a:lnTo>
                  <a:lnTo>
                    <a:pt x="10754" y="2118"/>
                  </a:lnTo>
                  <a:lnTo>
                    <a:pt x="10759" y="2113"/>
                  </a:lnTo>
                  <a:lnTo>
                    <a:pt x="10766" y="2113"/>
                  </a:lnTo>
                  <a:lnTo>
                    <a:pt x="10768" y="2109"/>
                  </a:lnTo>
                  <a:lnTo>
                    <a:pt x="10775" y="2109"/>
                  </a:lnTo>
                  <a:lnTo>
                    <a:pt x="10778" y="2106"/>
                  </a:lnTo>
                  <a:lnTo>
                    <a:pt x="10800" y="2106"/>
                  </a:lnTo>
                  <a:lnTo>
                    <a:pt x="10803" y="2100"/>
                  </a:lnTo>
                  <a:lnTo>
                    <a:pt x="10803" y="2097"/>
                  </a:lnTo>
                  <a:lnTo>
                    <a:pt x="10806" y="2095"/>
                  </a:lnTo>
                  <a:lnTo>
                    <a:pt x="10812" y="2095"/>
                  </a:lnTo>
                  <a:lnTo>
                    <a:pt x="10819" y="2091"/>
                  </a:lnTo>
                  <a:lnTo>
                    <a:pt x="10822" y="2085"/>
                  </a:lnTo>
                  <a:lnTo>
                    <a:pt x="10824" y="2085"/>
                  </a:lnTo>
                  <a:lnTo>
                    <a:pt x="10834" y="2076"/>
                  </a:lnTo>
                  <a:lnTo>
                    <a:pt x="10838" y="2076"/>
                  </a:lnTo>
                  <a:lnTo>
                    <a:pt x="10847" y="2069"/>
                  </a:lnTo>
                  <a:lnTo>
                    <a:pt x="10850" y="2067"/>
                  </a:lnTo>
                  <a:lnTo>
                    <a:pt x="10852" y="2067"/>
                  </a:lnTo>
                  <a:lnTo>
                    <a:pt x="10859" y="2063"/>
                  </a:lnTo>
                  <a:lnTo>
                    <a:pt x="10862" y="2060"/>
                  </a:lnTo>
                  <a:lnTo>
                    <a:pt x="10868" y="2060"/>
                  </a:lnTo>
                  <a:lnTo>
                    <a:pt x="10872" y="2057"/>
                  </a:lnTo>
                  <a:lnTo>
                    <a:pt x="10875" y="2057"/>
                  </a:lnTo>
                  <a:lnTo>
                    <a:pt x="10878" y="2053"/>
                  </a:lnTo>
                  <a:lnTo>
                    <a:pt x="10882" y="2053"/>
                  </a:lnTo>
                  <a:lnTo>
                    <a:pt x="10884" y="2051"/>
                  </a:lnTo>
                  <a:lnTo>
                    <a:pt x="10887" y="2051"/>
                  </a:lnTo>
                  <a:lnTo>
                    <a:pt x="10887" y="2044"/>
                  </a:lnTo>
                  <a:lnTo>
                    <a:pt x="10894" y="2039"/>
                  </a:lnTo>
                  <a:lnTo>
                    <a:pt x="10900" y="2039"/>
                  </a:lnTo>
                  <a:lnTo>
                    <a:pt x="10903" y="2035"/>
                  </a:lnTo>
                  <a:lnTo>
                    <a:pt x="10912" y="2035"/>
                  </a:lnTo>
                  <a:lnTo>
                    <a:pt x="10919" y="2039"/>
                  </a:lnTo>
                  <a:lnTo>
                    <a:pt x="10924" y="2035"/>
                  </a:lnTo>
                  <a:lnTo>
                    <a:pt x="10928" y="2032"/>
                  </a:lnTo>
                  <a:lnTo>
                    <a:pt x="10938" y="2032"/>
                  </a:lnTo>
                  <a:lnTo>
                    <a:pt x="10943" y="2025"/>
                  </a:lnTo>
                  <a:lnTo>
                    <a:pt x="10947" y="2025"/>
                  </a:lnTo>
                  <a:lnTo>
                    <a:pt x="10949" y="2023"/>
                  </a:lnTo>
                  <a:lnTo>
                    <a:pt x="10959" y="2016"/>
                  </a:lnTo>
                  <a:lnTo>
                    <a:pt x="10961" y="2016"/>
                  </a:lnTo>
                  <a:lnTo>
                    <a:pt x="10965" y="2013"/>
                  </a:lnTo>
                  <a:lnTo>
                    <a:pt x="10973" y="2011"/>
                  </a:lnTo>
                  <a:lnTo>
                    <a:pt x="10977" y="2011"/>
                  </a:lnTo>
                  <a:lnTo>
                    <a:pt x="10987" y="2004"/>
                  </a:lnTo>
                  <a:lnTo>
                    <a:pt x="11001" y="1988"/>
                  </a:lnTo>
                  <a:lnTo>
                    <a:pt x="11005" y="1983"/>
                  </a:lnTo>
                  <a:lnTo>
                    <a:pt x="11020" y="1967"/>
                  </a:lnTo>
                  <a:lnTo>
                    <a:pt x="11024" y="1960"/>
                  </a:lnTo>
                  <a:lnTo>
                    <a:pt x="11024" y="1955"/>
                  </a:lnTo>
                  <a:lnTo>
                    <a:pt x="11020" y="1951"/>
                  </a:lnTo>
                  <a:lnTo>
                    <a:pt x="11020" y="1932"/>
                  </a:lnTo>
                  <a:lnTo>
                    <a:pt x="11024" y="1929"/>
                  </a:lnTo>
                  <a:lnTo>
                    <a:pt x="11027" y="1929"/>
                  </a:lnTo>
                  <a:lnTo>
                    <a:pt x="11027" y="1927"/>
                  </a:lnTo>
                  <a:lnTo>
                    <a:pt x="11029" y="1927"/>
                  </a:lnTo>
                  <a:lnTo>
                    <a:pt x="11029" y="1914"/>
                  </a:lnTo>
                  <a:lnTo>
                    <a:pt x="11033" y="1908"/>
                  </a:lnTo>
                  <a:lnTo>
                    <a:pt x="11033" y="1904"/>
                  </a:lnTo>
                  <a:lnTo>
                    <a:pt x="11043" y="1896"/>
                  </a:lnTo>
                  <a:lnTo>
                    <a:pt x="11043" y="1887"/>
                  </a:lnTo>
                  <a:lnTo>
                    <a:pt x="11045" y="1883"/>
                  </a:lnTo>
                  <a:lnTo>
                    <a:pt x="11052" y="1883"/>
                  </a:lnTo>
                  <a:lnTo>
                    <a:pt x="11055" y="1880"/>
                  </a:lnTo>
                  <a:lnTo>
                    <a:pt x="11057" y="1880"/>
                  </a:lnTo>
                  <a:lnTo>
                    <a:pt x="11057" y="1858"/>
                  </a:lnTo>
                  <a:lnTo>
                    <a:pt x="11080" y="1858"/>
                  </a:lnTo>
                  <a:lnTo>
                    <a:pt x="11076" y="1852"/>
                  </a:lnTo>
                  <a:lnTo>
                    <a:pt x="11076" y="1839"/>
                  </a:lnTo>
                  <a:lnTo>
                    <a:pt x="11080" y="1836"/>
                  </a:lnTo>
                  <a:lnTo>
                    <a:pt x="11080" y="1830"/>
                  </a:lnTo>
                  <a:lnTo>
                    <a:pt x="11083" y="1824"/>
                  </a:lnTo>
                  <a:lnTo>
                    <a:pt x="11083" y="1811"/>
                  </a:lnTo>
                  <a:lnTo>
                    <a:pt x="11080" y="1808"/>
                  </a:lnTo>
                  <a:lnTo>
                    <a:pt x="11083" y="1806"/>
                  </a:lnTo>
                  <a:lnTo>
                    <a:pt x="11089" y="1802"/>
                  </a:lnTo>
                  <a:lnTo>
                    <a:pt x="11092" y="1799"/>
                  </a:lnTo>
                  <a:lnTo>
                    <a:pt x="11095" y="1799"/>
                  </a:lnTo>
                  <a:lnTo>
                    <a:pt x="11095" y="1796"/>
                  </a:lnTo>
                  <a:lnTo>
                    <a:pt x="11099" y="1792"/>
                  </a:lnTo>
                  <a:lnTo>
                    <a:pt x="11111" y="1787"/>
                  </a:lnTo>
                  <a:lnTo>
                    <a:pt x="11113" y="1783"/>
                  </a:lnTo>
                  <a:lnTo>
                    <a:pt x="11120" y="1783"/>
                  </a:lnTo>
                  <a:lnTo>
                    <a:pt x="11127" y="1780"/>
                  </a:lnTo>
                  <a:lnTo>
                    <a:pt x="11129" y="1771"/>
                  </a:lnTo>
                  <a:lnTo>
                    <a:pt x="11132" y="1764"/>
                  </a:lnTo>
                  <a:lnTo>
                    <a:pt x="11138" y="1762"/>
                  </a:lnTo>
                  <a:lnTo>
                    <a:pt x="11141" y="1759"/>
                  </a:lnTo>
                  <a:lnTo>
                    <a:pt x="11141" y="1755"/>
                  </a:lnTo>
                  <a:lnTo>
                    <a:pt x="11148" y="1755"/>
                  </a:lnTo>
                  <a:lnTo>
                    <a:pt x="11157" y="1746"/>
                  </a:lnTo>
                  <a:lnTo>
                    <a:pt x="11166" y="1743"/>
                  </a:lnTo>
                  <a:lnTo>
                    <a:pt x="11169" y="1740"/>
                  </a:lnTo>
                  <a:lnTo>
                    <a:pt x="11176" y="1740"/>
                  </a:lnTo>
                  <a:lnTo>
                    <a:pt x="11178" y="1734"/>
                  </a:lnTo>
                  <a:lnTo>
                    <a:pt x="11194" y="1718"/>
                  </a:lnTo>
                  <a:lnTo>
                    <a:pt x="11197" y="1718"/>
                  </a:lnTo>
                  <a:lnTo>
                    <a:pt x="11197" y="1715"/>
                  </a:lnTo>
                  <a:lnTo>
                    <a:pt x="11188" y="1706"/>
                  </a:lnTo>
                  <a:lnTo>
                    <a:pt x="11188" y="1678"/>
                  </a:lnTo>
                  <a:lnTo>
                    <a:pt x="11192" y="1675"/>
                  </a:lnTo>
                  <a:lnTo>
                    <a:pt x="11194" y="1669"/>
                  </a:lnTo>
                  <a:lnTo>
                    <a:pt x="11194" y="1662"/>
                  </a:lnTo>
                  <a:lnTo>
                    <a:pt x="11192" y="1659"/>
                  </a:lnTo>
                  <a:lnTo>
                    <a:pt x="11194" y="1653"/>
                  </a:lnTo>
                  <a:lnTo>
                    <a:pt x="11194" y="165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3" name="Freeform 64"/>
            <p:cNvSpPr>
              <a:spLocks noChangeAspect="1"/>
            </p:cNvSpPr>
            <p:nvPr/>
          </p:nvSpPr>
          <p:spPr bwMode="auto">
            <a:xfrm>
              <a:off x="927" y="42"/>
              <a:ext cx="1" cy="1"/>
            </a:xfrm>
            <a:custGeom>
              <a:avLst/>
              <a:gdLst>
                <a:gd name="T0" fmla="*/ 0 w 2"/>
                <a:gd name="T1" fmla="*/ 0 h 10"/>
                <a:gd name="T2" fmla="*/ 0 w 2"/>
                <a:gd name="T3" fmla="*/ 3 h 10"/>
                <a:gd name="T4" fmla="*/ 2 w 2"/>
                <a:gd name="T5" fmla="*/ 10 h 10"/>
                <a:gd name="T6" fmla="*/ 2 w 2"/>
                <a:gd name="T7" fmla="*/ 0 h 10"/>
                <a:gd name="T8" fmla="*/ 0 w 2"/>
                <a:gd name="T9" fmla="*/ 0 h 10"/>
                <a:gd name="T10" fmla="*/ 0 w 2"/>
                <a:gd name="T11" fmla="*/ 0 h 10"/>
              </a:gdLst>
              <a:ahLst/>
              <a:cxnLst>
                <a:cxn ang="0">
                  <a:pos x="T0" y="T1"/>
                </a:cxn>
                <a:cxn ang="0">
                  <a:pos x="T2" y="T3"/>
                </a:cxn>
                <a:cxn ang="0">
                  <a:pos x="T4" y="T5"/>
                </a:cxn>
                <a:cxn ang="0">
                  <a:pos x="T6" y="T7"/>
                </a:cxn>
                <a:cxn ang="0">
                  <a:pos x="T8" y="T9"/>
                </a:cxn>
                <a:cxn ang="0">
                  <a:pos x="T10" y="T11"/>
                </a:cxn>
              </a:cxnLst>
              <a:rect l="0" t="0" r="r" b="b"/>
              <a:pathLst>
                <a:path w="2" h="10">
                  <a:moveTo>
                    <a:pt x="0" y="0"/>
                  </a:moveTo>
                  <a:lnTo>
                    <a:pt x="0" y="3"/>
                  </a:lnTo>
                  <a:lnTo>
                    <a:pt x="2" y="10"/>
                  </a:lnTo>
                  <a:lnTo>
                    <a:pt x="2"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 name="Freeform 65"/>
            <p:cNvSpPr>
              <a:spLocks noChangeAspect="1"/>
            </p:cNvSpPr>
            <p:nvPr/>
          </p:nvSpPr>
          <p:spPr bwMode="auto">
            <a:xfrm>
              <a:off x="926" y="43"/>
              <a:ext cx="0" cy="0"/>
            </a:xfrm>
            <a:custGeom>
              <a:avLst/>
              <a:gdLst>
                <a:gd name="T0" fmla="*/ 0 w 4"/>
                <a:gd name="T1" fmla="*/ 0 h 2"/>
                <a:gd name="T2" fmla="*/ 0 w 4"/>
                <a:gd name="T3" fmla="*/ 2 h 2"/>
                <a:gd name="T4" fmla="*/ 4 w 4"/>
                <a:gd name="T5" fmla="*/ 0 h 2"/>
                <a:gd name="T6" fmla="*/ 0 w 4"/>
                <a:gd name="T7" fmla="*/ 0 h 2"/>
                <a:gd name="T8" fmla="*/ 0 w 4"/>
                <a:gd name="T9" fmla="*/ 0 h 2"/>
              </a:gdLst>
              <a:ahLst/>
              <a:cxnLst>
                <a:cxn ang="0">
                  <a:pos x="T0" y="T1"/>
                </a:cxn>
                <a:cxn ang="0">
                  <a:pos x="T2" y="T3"/>
                </a:cxn>
                <a:cxn ang="0">
                  <a:pos x="T4" y="T5"/>
                </a:cxn>
                <a:cxn ang="0">
                  <a:pos x="T6" y="T7"/>
                </a:cxn>
                <a:cxn ang="0">
                  <a:pos x="T8" y="T9"/>
                </a:cxn>
              </a:cxnLst>
              <a:rect l="0" t="0" r="r" b="b"/>
              <a:pathLst>
                <a:path w="4" h="2">
                  <a:moveTo>
                    <a:pt x="0" y="0"/>
                  </a:moveTo>
                  <a:lnTo>
                    <a:pt x="0" y="2"/>
                  </a:lnTo>
                  <a:lnTo>
                    <a:pt x="4"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 name="Freeform 66"/>
            <p:cNvSpPr>
              <a:spLocks noChangeAspect="1"/>
            </p:cNvSpPr>
            <p:nvPr/>
          </p:nvSpPr>
          <p:spPr bwMode="auto">
            <a:xfrm>
              <a:off x="926" y="43"/>
              <a:ext cx="0" cy="0"/>
            </a:xfrm>
            <a:custGeom>
              <a:avLst/>
              <a:gdLst>
                <a:gd name="T0" fmla="*/ 0 w 4"/>
                <a:gd name="T1" fmla="*/ 0 h 2"/>
                <a:gd name="T2" fmla="*/ 0 w 4"/>
                <a:gd name="T3" fmla="*/ 2 h 2"/>
                <a:gd name="T4" fmla="*/ 4 w 4"/>
                <a:gd name="T5" fmla="*/ 0 h 2"/>
                <a:gd name="T6" fmla="*/ 0 w 4"/>
                <a:gd name="T7" fmla="*/ 0 h 2"/>
              </a:gdLst>
              <a:ahLst/>
              <a:cxnLst>
                <a:cxn ang="0">
                  <a:pos x="T0" y="T1"/>
                </a:cxn>
                <a:cxn ang="0">
                  <a:pos x="T2" y="T3"/>
                </a:cxn>
                <a:cxn ang="0">
                  <a:pos x="T4" y="T5"/>
                </a:cxn>
                <a:cxn ang="0">
                  <a:pos x="T6" y="T7"/>
                </a:cxn>
              </a:cxnLst>
              <a:rect l="0" t="0" r="r" b="b"/>
              <a:pathLst>
                <a:path w="4" h="2">
                  <a:moveTo>
                    <a:pt x="0" y="0"/>
                  </a:moveTo>
                  <a:lnTo>
                    <a:pt x="0" y="2"/>
                  </a:lnTo>
                  <a:lnTo>
                    <a:pt x="4" y="0"/>
                  </a:lnTo>
                  <a:lnTo>
                    <a:pt x="0" y="0"/>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 name="Freeform 67"/>
            <p:cNvSpPr>
              <a:spLocks noChangeAspect="1"/>
            </p:cNvSpPr>
            <p:nvPr/>
          </p:nvSpPr>
          <p:spPr bwMode="auto">
            <a:xfrm>
              <a:off x="926" y="42"/>
              <a:ext cx="1" cy="0"/>
            </a:xfrm>
            <a:custGeom>
              <a:avLst/>
              <a:gdLst>
                <a:gd name="T0" fmla="*/ 0 w 7"/>
                <a:gd name="T1" fmla="*/ 4 h 7"/>
                <a:gd name="T2" fmla="*/ 0 w 7"/>
                <a:gd name="T3" fmla="*/ 7 h 7"/>
                <a:gd name="T4" fmla="*/ 7 w 7"/>
                <a:gd name="T5" fmla="*/ 0 h 7"/>
                <a:gd name="T6" fmla="*/ 4 w 7"/>
                <a:gd name="T7" fmla="*/ 0 h 7"/>
                <a:gd name="T8" fmla="*/ 0 w 7"/>
                <a:gd name="T9" fmla="*/ 4 h 7"/>
                <a:gd name="T10" fmla="*/ 0 w 7"/>
                <a:gd name="T11" fmla="*/ 4 h 7"/>
              </a:gdLst>
              <a:ahLst/>
              <a:cxnLst>
                <a:cxn ang="0">
                  <a:pos x="T0" y="T1"/>
                </a:cxn>
                <a:cxn ang="0">
                  <a:pos x="T2" y="T3"/>
                </a:cxn>
                <a:cxn ang="0">
                  <a:pos x="T4" y="T5"/>
                </a:cxn>
                <a:cxn ang="0">
                  <a:pos x="T6" y="T7"/>
                </a:cxn>
                <a:cxn ang="0">
                  <a:pos x="T8" y="T9"/>
                </a:cxn>
                <a:cxn ang="0">
                  <a:pos x="T10" y="T11"/>
                </a:cxn>
              </a:cxnLst>
              <a:rect l="0" t="0" r="r" b="b"/>
              <a:pathLst>
                <a:path w="7" h="7">
                  <a:moveTo>
                    <a:pt x="0" y="4"/>
                  </a:moveTo>
                  <a:lnTo>
                    <a:pt x="0" y="7"/>
                  </a:lnTo>
                  <a:lnTo>
                    <a:pt x="7" y="0"/>
                  </a:lnTo>
                  <a:lnTo>
                    <a:pt x="4" y="0"/>
                  </a:lnTo>
                  <a:lnTo>
                    <a:pt x="0" y="4"/>
                  </a:lnTo>
                  <a:lnTo>
                    <a:pt x="0"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 name="Freeform 68"/>
            <p:cNvSpPr>
              <a:spLocks noChangeAspect="1"/>
            </p:cNvSpPr>
            <p:nvPr/>
          </p:nvSpPr>
          <p:spPr bwMode="auto">
            <a:xfrm>
              <a:off x="926" y="42"/>
              <a:ext cx="1" cy="0"/>
            </a:xfrm>
            <a:custGeom>
              <a:avLst/>
              <a:gdLst>
                <a:gd name="T0" fmla="*/ 0 w 7"/>
                <a:gd name="T1" fmla="*/ 4 h 7"/>
                <a:gd name="T2" fmla="*/ 0 w 7"/>
                <a:gd name="T3" fmla="*/ 7 h 7"/>
                <a:gd name="T4" fmla="*/ 7 w 7"/>
                <a:gd name="T5" fmla="*/ 0 h 7"/>
                <a:gd name="T6" fmla="*/ 4 w 7"/>
                <a:gd name="T7" fmla="*/ 0 h 7"/>
                <a:gd name="T8" fmla="*/ 0 w 7"/>
                <a:gd name="T9" fmla="*/ 4 h 7"/>
              </a:gdLst>
              <a:ahLst/>
              <a:cxnLst>
                <a:cxn ang="0">
                  <a:pos x="T0" y="T1"/>
                </a:cxn>
                <a:cxn ang="0">
                  <a:pos x="T2" y="T3"/>
                </a:cxn>
                <a:cxn ang="0">
                  <a:pos x="T4" y="T5"/>
                </a:cxn>
                <a:cxn ang="0">
                  <a:pos x="T6" y="T7"/>
                </a:cxn>
                <a:cxn ang="0">
                  <a:pos x="T8" y="T9"/>
                </a:cxn>
              </a:cxnLst>
              <a:rect l="0" t="0" r="r" b="b"/>
              <a:pathLst>
                <a:path w="7" h="7">
                  <a:moveTo>
                    <a:pt x="0" y="4"/>
                  </a:moveTo>
                  <a:lnTo>
                    <a:pt x="0" y="7"/>
                  </a:lnTo>
                  <a:lnTo>
                    <a:pt x="7" y="0"/>
                  </a:lnTo>
                  <a:lnTo>
                    <a:pt x="4" y="0"/>
                  </a:lnTo>
                  <a:lnTo>
                    <a:pt x="0"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4" name="Freeform 69"/>
            <p:cNvSpPr>
              <a:spLocks noChangeAspect="1"/>
            </p:cNvSpPr>
            <p:nvPr/>
          </p:nvSpPr>
          <p:spPr bwMode="auto">
            <a:xfrm>
              <a:off x="931" y="35"/>
              <a:ext cx="0" cy="1"/>
            </a:xfrm>
            <a:custGeom>
              <a:avLst/>
              <a:gdLst>
                <a:gd name="T0" fmla="*/ 0 w 4"/>
                <a:gd name="T1" fmla="*/ 0 h 4"/>
                <a:gd name="T2" fmla="*/ 0 w 4"/>
                <a:gd name="T3" fmla="*/ 4 h 4"/>
                <a:gd name="T4" fmla="*/ 4 w 4"/>
                <a:gd name="T5" fmla="*/ 4 h 4"/>
                <a:gd name="T6" fmla="*/ 4 w 4"/>
                <a:gd name="T7" fmla="*/ 0 h 4"/>
                <a:gd name="T8" fmla="*/ 0 w 4"/>
                <a:gd name="T9" fmla="*/ 0 h 4"/>
                <a:gd name="T10" fmla="*/ 0 w 4"/>
                <a:gd name="T11" fmla="*/ 0 h 4"/>
              </a:gdLst>
              <a:ahLst/>
              <a:cxnLst>
                <a:cxn ang="0">
                  <a:pos x="T0" y="T1"/>
                </a:cxn>
                <a:cxn ang="0">
                  <a:pos x="T2" y="T3"/>
                </a:cxn>
                <a:cxn ang="0">
                  <a:pos x="T4" y="T5"/>
                </a:cxn>
                <a:cxn ang="0">
                  <a:pos x="T6" y="T7"/>
                </a:cxn>
                <a:cxn ang="0">
                  <a:pos x="T8" y="T9"/>
                </a:cxn>
                <a:cxn ang="0">
                  <a:pos x="T10" y="T11"/>
                </a:cxn>
              </a:cxnLst>
              <a:rect l="0" t="0" r="r" b="b"/>
              <a:pathLst>
                <a:path w="4" h="4">
                  <a:moveTo>
                    <a:pt x="0" y="0"/>
                  </a:moveTo>
                  <a:lnTo>
                    <a:pt x="0" y="4"/>
                  </a:lnTo>
                  <a:lnTo>
                    <a:pt x="4" y="4"/>
                  </a:lnTo>
                  <a:lnTo>
                    <a:pt x="4"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 name="Rectangle 70"/>
            <p:cNvSpPr>
              <a:spLocks noChangeAspect="1" noChangeArrowheads="1"/>
            </p:cNvSpPr>
            <p:nvPr/>
          </p:nvSpPr>
          <p:spPr bwMode="auto">
            <a:xfrm>
              <a:off x="931" y="35"/>
              <a:ext cx="0" cy="1"/>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6" name="Freeform 71"/>
            <p:cNvSpPr>
              <a:spLocks noChangeAspect="1"/>
            </p:cNvSpPr>
            <p:nvPr/>
          </p:nvSpPr>
          <p:spPr bwMode="auto">
            <a:xfrm>
              <a:off x="900" y="99"/>
              <a:ext cx="1" cy="0"/>
            </a:xfrm>
            <a:custGeom>
              <a:avLst/>
              <a:gdLst>
                <a:gd name="T0" fmla="*/ 0 w 2"/>
                <a:gd name="T1" fmla="*/ 0 h 3"/>
                <a:gd name="T2" fmla="*/ 0 w 2"/>
                <a:gd name="T3" fmla="*/ 3 h 3"/>
                <a:gd name="T4" fmla="*/ 2 w 2"/>
                <a:gd name="T5" fmla="*/ 3 h 3"/>
                <a:gd name="T6" fmla="*/ 2 w 2"/>
                <a:gd name="T7" fmla="*/ 0 h 3"/>
                <a:gd name="T8" fmla="*/ 0 w 2"/>
                <a:gd name="T9" fmla="*/ 0 h 3"/>
                <a:gd name="T10" fmla="*/ 0 w 2"/>
                <a:gd name="T11" fmla="*/ 0 h 3"/>
              </a:gdLst>
              <a:ahLst/>
              <a:cxnLst>
                <a:cxn ang="0">
                  <a:pos x="T0" y="T1"/>
                </a:cxn>
                <a:cxn ang="0">
                  <a:pos x="T2" y="T3"/>
                </a:cxn>
                <a:cxn ang="0">
                  <a:pos x="T4" y="T5"/>
                </a:cxn>
                <a:cxn ang="0">
                  <a:pos x="T6" y="T7"/>
                </a:cxn>
                <a:cxn ang="0">
                  <a:pos x="T8" y="T9"/>
                </a:cxn>
                <a:cxn ang="0">
                  <a:pos x="T10" y="T11"/>
                </a:cxn>
              </a:cxnLst>
              <a:rect l="0" t="0" r="r" b="b"/>
              <a:pathLst>
                <a:path w="2" h="3">
                  <a:moveTo>
                    <a:pt x="0" y="0"/>
                  </a:moveTo>
                  <a:lnTo>
                    <a:pt x="0" y="3"/>
                  </a:lnTo>
                  <a:lnTo>
                    <a:pt x="2" y="3"/>
                  </a:lnTo>
                  <a:lnTo>
                    <a:pt x="2"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 name="Rectangle 72"/>
            <p:cNvSpPr>
              <a:spLocks noChangeAspect="1" noChangeArrowheads="1"/>
            </p:cNvSpPr>
            <p:nvPr/>
          </p:nvSpPr>
          <p:spPr bwMode="auto">
            <a:xfrm>
              <a:off x="900" y="99"/>
              <a:ext cx="1" cy="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8" name="Freeform 73"/>
            <p:cNvSpPr>
              <a:spLocks noChangeAspect="1"/>
            </p:cNvSpPr>
            <p:nvPr/>
          </p:nvSpPr>
          <p:spPr bwMode="auto">
            <a:xfrm>
              <a:off x="906" y="83"/>
              <a:ext cx="0" cy="1"/>
            </a:xfrm>
            <a:custGeom>
              <a:avLst/>
              <a:gdLst>
                <a:gd name="T0" fmla="*/ 0 w 2"/>
                <a:gd name="T1" fmla="*/ 0 h 3"/>
                <a:gd name="T2" fmla="*/ 0 w 2"/>
                <a:gd name="T3" fmla="*/ 3 h 3"/>
                <a:gd name="T4" fmla="*/ 2 w 2"/>
                <a:gd name="T5" fmla="*/ 3 h 3"/>
                <a:gd name="T6" fmla="*/ 2 w 2"/>
                <a:gd name="T7" fmla="*/ 0 h 3"/>
                <a:gd name="T8" fmla="*/ 0 w 2"/>
                <a:gd name="T9" fmla="*/ 0 h 3"/>
                <a:gd name="T10" fmla="*/ 0 w 2"/>
                <a:gd name="T11" fmla="*/ 0 h 3"/>
              </a:gdLst>
              <a:ahLst/>
              <a:cxnLst>
                <a:cxn ang="0">
                  <a:pos x="T0" y="T1"/>
                </a:cxn>
                <a:cxn ang="0">
                  <a:pos x="T2" y="T3"/>
                </a:cxn>
                <a:cxn ang="0">
                  <a:pos x="T4" y="T5"/>
                </a:cxn>
                <a:cxn ang="0">
                  <a:pos x="T6" y="T7"/>
                </a:cxn>
                <a:cxn ang="0">
                  <a:pos x="T8" y="T9"/>
                </a:cxn>
                <a:cxn ang="0">
                  <a:pos x="T10" y="T11"/>
                </a:cxn>
              </a:cxnLst>
              <a:rect l="0" t="0" r="r" b="b"/>
              <a:pathLst>
                <a:path w="2" h="3">
                  <a:moveTo>
                    <a:pt x="0" y="0"/>
                  </a:moveTo>
                  <a:lnTo>
                    <a:pt x="0" y="3"/>
                  </a:lnTo>
                  <a:lnTo>
                    <a:pt x="2" y="3"/>
                  </a:lnTo>
                  <a:lnTo>
                    <a:pt x="2"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9" name="Rectangle 74"/>
            <p:cNvSpPr>
              <a:spLocks noChangeAspect="1" noChangeArrowheads="1"/>
            </p:cNvSpPr>
            <p:nvPr/>
          </p:nvSpPr>
          <p:spPr bwMode="auto">
            <a:xfrm>
              <a:off x="906" y="83"/>
              <a:ext cx="0" cy="1"/>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60" name="Freeform 75"/>
            <p:cNvSpPr>
              <a:spLocks noChangeAspect="1"/>
            </p:cNvSpPr>
            <p:nvPr/>
          </p:nvSpPr>
          <p:spPr bwMode="auto">
            <a:xfrm>
              <a:off x="103" y="930"/>
              <a:ext cx="1" cy="1"/>
            </a:xfrm>
            <a:custGeom>
              <a:avLst/>
              <a:gdLst>
                <a:gd name="T0" fmla="*/ 3 w 12"/>
                <a:gd name="T1" fmla="*/ 9 h 16"/>
                <a:gd name="T2" fmla="*/ 0 w 12"/>
                <a:gd name="T3" fmla="*/ 16 h 16"/>
                <a:gd name="T4" fmla="*/ 12 w 12"/>
                <a:gd name="T5" fmla="*/ 0 h 16"/>
                <a:gd name="T6" fmla="*/ 3 w 12"/>
                <a:gd name="T7" fmla="*/ 9 h 16"/>
                <a:gd name="T8" fmla="*/ 3 w 12"/>
                <a:gd name="T9" fmla="*/ 9 h 16"/>
              </a:gdLst>
              <a:ahLst/>
              <a:cxnLst>
                <a:cxn ang="0">
                  <a:pos x="T0" y="T1"/>
                </a:cxn>
                <a:cxn ang="0">
                  <a:pos x="T2" y="T3"/>
                </a:cxn>
                <a:cxn ang="0">
                  <a:pos x="T4" y="T5"/>
                </a:cxn>
                <a:cxn ang="0">
                  <a:pos x="T6" y="T7"/>
                </a:cxn>
                <a:cxn ang="0">
                  <a:pos x="T8" y="T9"/>
                </a:cxn>
              </a:cxnLst>
              <a:rect l="0" t="0" r="r" b="b"/>
              <a:pathLst>
                <a:path w="12" h="16">
                  <a:moveTo>
                    <a:pt x="3" y="9"/>
                  </a:moveTo>
                  <a:lnTo>
                    <a:pt x="0" y="16"/>
                  </a:lnTo>
                  <a:lnTo>
                    <a:pt x="12" y="0"/>
                  </a:lnTo>
                  <a:lnTo>
                    <a:pt x="3" y="9"/>
                  </a:lnTo>
                  <a:lnTo>
                    <a:pt x="3" y="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1" name="Freeform 76"/>
            <p:cNvSpPr>
              <a:spLocks noChangeAspect="1"/>
            </p:cNvSpPr>
            <p:nvPr/>
          </p:nvSpPr>
          <p:spPr bwMode="auto">
            <a:xfrm>
              <a:off x="103" y="930"/>
              <a:ext cx="1" cy="1"/>
            </a:xfrm>
            <a:custGeom>
              <a:avLst/>
              <a:gdLst>
                <a:gd name="T0" fmla="*/ 3 w 12"/>
                <a:gd name="T1" fmla="*/ 9 h 16"/>
                <a:gd name="T2" fmla="*/ 0 w 12"/>
                <a:gd name="T3" fmla="*/ 16 h 16"/>
                <a:gd name="T4" fmla="*/ 12 w 12"/>
                <a:gd name="T5" fmla="*/ 0 h 16"/>
                <a:gd name="T6" fmla="*/ 3 w 12"/>
                <a:gd name="T7" fmla="*/ 9 h 16"/>
              </a:gdLst>
              <a:ahLst/>
              <a:cxnLst>
                <a:cxn ang="0">
                  <a:pos x="T0" y="T1"/>
                </a:cxn>
                <a:cxn ang="0">
                  <a:pos x="T2" y="T3"/>
                </a:cxn>
                <a:cxn ang="0">
                  <a:pos x="T4" y="T5"/>
                </a:cxn>
                <a:cxn ang="0">
                  <a:pos x="T6" y="T7"/>
                </a:cxn>
              </a:cxnLst>
              <a:rect l="0" t="0" r="r" b="b"/>
              <a:pathLst>
                <a:path w="12" h="16">
                  <a:moveTo>
                    <a:pt x="3" y="9"/>
                  </a:moveTo>
                  <a:lnTo>
                    <a:pt x="0" y="16"/>
                  </a:lnTo>
                  <a:lnTo>
                    <a:pt x="12" y="0"/>
                  </a:lnTo>
                  <a:lnTo>
                    <a:pt x="3" y="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62" name="Freeform 77"/>
            <p:cNvSpPr>
              <a:spLocks noChangeAspect="1"/>
            </p:cNvSpPr>
            <p:nvPr/>
          </p:nvSpPr>
          <p:spPr bwMode="auto">
            <a:xfrm>
              <a:off x="101" y="931"/>
              <a:ext cx="2" cy="2"/>
            </a:xfrm>
            <a:custGeom>
              <a:avLst/>
              <a:gdLst>
                <a:gd name="T0" fmla="*/ 3 w 15"/>
                <a:gd name="T1" fmla="*/ 12 h 18"/>
                <a:gd name="T2" fmla="*/ 6 w 15"/>
                <a:gd name="T3" fmla="*/ 12 h 18"/>
                <a:gd name="T4" fmla="*/ 10 w 15"/>
                <a:gd name="T5" fmla="*/ 5 h 18"/>
                <a:gd name="T6" fmla="*/ 15 w 15"/>
                <a:gd name="T7" fmla="*/ 0 h 18"/>
                <a:gd name="T8" fmla="*/ 10 w 15"/>
                <a:gd name="T9" fmla="*/ 2 h 18"/>
                <a:gd name="T10" fmla="*/ 0 w 15"/>
                <a:gd name="T11" fmla="*/ 14 h 18"/>
                <a:gd name="T12" fmla="*/ 0 w 15"/>
                <a:gd name="T13" fmla="*/ 18 h 18"/>
                <a:gd name="T14" fmla="*/ 3 w 15"/>
                <a:gd name="T15" fmla="*/ 14 h 18"/>
                <a:gd name="T16" fmla="*/ 3 w 15"/>
                <a:gd name="T17" fmla="*/ 12 h 18"/>
                <a:gd name="T18" fmla="*/ 3 w 15"/>
                <a:gd name="T19"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8">
                  <a:moveTo>
                    <a:pt x="3" y="12"/>
                  </a:moveTo>
                  <a:lnTo>
                    <a:pt x="6" y="12"/>
                  </a:lnTo>
                  <a:lnTo>
                    <a:pt x="10" y="5"/>
                  </a:lnTo>
                  <a:lnTo>
                    <a:pt x="15" y="0"/>
                  </a:lnTo>
                  <a:lnTo>
                    <a:pt x="10" y="2"/>
                  </a:lnTo>
                  <a:lnTo>
                    <a:pt x="0" y="14"/>
                  </a:lnTo>
                  <a:lnTo>
                    <a:pt x="0" y="18"/>
                  </a:lnTo>
                  <a:lnTo>
                    <a:pt x="3" y="14"/>
                  </a:lnTo>
                  <a:lnTo>
                    <a:pt x="3" y="12"/>
                  </a:lnTo>
                  <a:lnTo>
                    <a:pt x="3" y="1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3" name="Freeform 78"/>
            <p:cNvSpPr>
              <a:spLocks noChangeAspect="1"/>
            </p:cNvSpPr>
            <p:nvPr/>
          </p:nvSpPr>
          <p:spPr bwMode="auto">
            <a:xfrm>
              <a:off x="101" y="931"/>
              <a:ext cx="2" cy="2"/>
            </a:xfrm>
            <a:custGeom>
              <a:avLst/>
              <a:gdLst>
                <a:gd name="T0" fmla="*/ 3 w 15"/>
                <a:gd name="T1" fmla="*/ 12 h 18"/>
                <a:gd name="T2" fmla="*/ 6 w 15"/>
                <a:gd name="T3" fmla="*/ 12 h 18"/>
                <a:gd name="T4" fmla="*/ 10 w 15"/>
                <a:gd name="T5" fmla="*/ 5 h 18"/>
                <a:gd name="T6" fmla="*/ 15 w 15"/>
                <a:gd name="T7" fmla="*/ 0 h 18"/>
                <a:gd name="T8" fmla="*/ 10 w 15"/>
                <a:gd name="T9" fmla="*/ 2 h 18"/>
                <a:gd name="T10" fmla="*/ 0 w 15"/>
                <a:gd name="T11" fmla="*/ 14 h 18"/>
                <a:gd name="T12" fmla="*/ 0 w 15"/>
                <a:gd name="T13" fmla="*/ 18 h 18"/>
                <a:gd name="T14" fmla="*/ 3 w 15"/>
                <a:gd name="T15" fmla="*/ 14 h 18"/>
                <a:gd name="T16" fmla="*/ 3 w 15"/>
                <a:gd name="T17"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18">
                  <a:moveTo>
                    <a:pt x="3" y="12"/>
                  </a:moveTo>
                  <a:lnTo>
                    <a:pt x="6" y="12"/>
                  </a:lnTo>
                  <a:lnTo>
                    <a:pt x="10" y="5"/>
                  </a:lnTo>
                  <a:lnTo>
                    <a:pt x="15" y="0"/>
                  </a:lnTo>
                  <a:lnTo>
                    <a:pt x="10" y="2"/>
                  </a:lnTo>
                  <a:lnTo>
                    <a:pt x="0" y="14"/>
                  </a:lnTo>
                  <a:lnTo>
                    <a:pt x="0" y="18"/>
                  </a:lnTo>
                  <a:lnTo>
                    <a:pt x="3" y="14"/>
                  </a:lnTo>
                  <a:lnTo>
                    <a:pt x="3" y="12"/>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64" name="Freeform 79"/>
            <p:cNvSpPr>
              <a:spLocks noChangeAspect="1"/>
            </p:cNvSpPr>
            <p:nvPr/>
          </p:nvSpPr>
          <p:spPr bwMode="auto">
            <a:xfrm>
              <a:off x="206" y="876"/>
              <a:ext cx="0" cy="0"/>
            </a:xfrm>
            <a:custGeom>
              <a:avLst/>
              <a:gdLst>
                <a:gd name="T0" fmla="*/ 0 w 3"/>
                <a:gd name="T1" fmla="*/ 2 h 2"/>
                <a:gd name="T2" fmla="*/ 3 w 3"/>
                <a:gd name="T3" fmla="*/ 2 h 2"/>
                <a:gd name="T4" fmla="*/ 0 w 3"/>
                <a:gd name="T5" fmla="*/ 0 h 2"/>
                <a:gd name="T6" fmla="*/ 0 w 3"/>
                <a:gd name="T7" fmla="*/ 2 h 2"/>
                <a:gd name="T8" fmla="*/ 0 w 3"/>
                <a:gd name="T9" fmla="*/ 2 h 2"/>
              </a:gdLst>
              <a:ahLst/>
              <a:cxnLst>
                <a:cxn ang="0">
                  <a:pos x="T0" y="T1"/>
                </a:cxn>
                <a:cxn ang="0">
                  <a:pos x="T2" y="T3"/>
                </a:cxn>
                <a:cxn ang="0">
                  <a:pos x="T4" y="T5"/>
                </a:cxn>
                <a:cxn ang="0">
                  <a:pos x="T6" y="T7"/>
                </a:cxn>
                <a:cxn ang="0">
                  <a:pos x="T8" y="T9"/>
                </a:cxn>
              </a:cxnLst>
              <a:rect l="0" t="0" r="r" b="b"/>
              <a:pathLst>
                <a:path w="3" h="2">
                  <a:moveTo>
                    <a:pt x="0" y="2"/>
                  </a:moveTo>
                  <a:lnTo>
                    <a:pt x="3" y="2"/>
                  </a:lnTo>
                  <a:lnTo>
                    <a:pt x="0" y="0"/>
                  </a:lnTo>
                  <a:lnTo>
                    <a:pt x="0" y="2"/>
                  </a:lnTo>
                  <a:lnTo>
                    <a:pt x="0" y="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6" name="Freeform 80"/>
            <p:cNvSpPr>
              <a:spLocks noChangeAspect="1"/>
            </p:cNvSpPr>
            <p:nvPr/>
          </p:nvSpPr>
          <p:spPr bwMode="auto">
            <a:xfrm>
              <a:off x="206" y="876"/>
              <a:ext cx="0" cy="0"/>
            </a:xfrm>
            <a:custGeom>
              <a:avLst/>
              <a:gdLst>
                <a:gd name="T0" fmla="*/ 0 w 3"/>
                <a:gd name="T1" fmla="*/ 2 h 2"/>
                <a:gd name="T2" fmla="*/ 3 w 3"/>
                <a:gd name="T3" fmla="*/ 2 h 2"/>
                <a:gd name="T4" fmla="*/ 0 w 3"/>
                <a:gd name="T5" fmla="*/ 0 h 2"/>
                <a:gd name="T6" fmla="*/ 0 w 3"/>
                <a:gd name="T7" fmla="*/ 2 h 2"/>
              </a:gdLst>
              <a:ahLst/>
              <a:cxnLst>
                <a:cxn ang="0">
                  <a:pos x="T0" y="T1"/>
                </a:cxn>
                <a:cxn ang="0">
                  <a:pos x="T2" y="T3"/>
                </a:cxn>
                <a:cxn ang="0">
                  <a:pos x="T4" y="T5"/>
                </a:cxn>
                <a:cxn ang="0">
                  <a:pos x="T6" y="T7"/>
                </a:cxn>
              </a:cxnLst>
              <a:rect l="0" t="0" r="r" b="b"/>
              <a:pathLst>
                <a:path w="3" h="2">
                  <a:moveTo>
                    <a:pt x="0" y="2"/>
                  </a:moveTo>
                  <a:lnTo>
                    <a:pt x="3" y="2"/>
                  </a:lnTo>
                  <a:lnTo>
                    <a:pt x="0" y="0"/>
                  </a:lnTo>
                  <a:lnTo>
                    <a:pt x="0" y="2"/>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67" name="Freeform 81"/>
            <p:cNvSpPr>
              <a:spLocks noChangeAspect="1"/>
            </p:cNvSpPr>
            <p:nvPr/>
          </p:nvSpPr>
          <p:spPr bwMode="auto">
            <a:xfrm>
              <a:off x="573" y="501"/>
              <a:ext cx="1" cy="0"/>
            </a:xfrm>
            <a:custGeom>
              <a:avLst/>
              <a:gdLst>
                <a:gd name="T0" fmla="*/ 0 w 3"/>
                <a:gd name="T1" fmla="*/ 3 h 3"/>
                <a:gd name="T2" fmla="*/ 3 w 3"/>
                <a:gd name="T3" fmla="*/ 0 h 3"/>
                <a:gd name="T4" fmla="*/ 0 w 3"/>
                <a:gd name="T5" fmla="*/ 0 h 3"/>
                <a:gd name="T6" fmla="*/ 0 w 3"/>
                <a:gd name="T7" fmla="*/ 3 h 3"/>
                <a:gd name="T8" fmla="*/ 0 w 3"/>
                <a:gd name="T9" fmla="*/ 3 h 3"/>
              </a:gdLst>
              <a:ahLst/>
              <a:cxnLst>
                <a:cxn ang="0">
                  <a:pos x="T0" y="T1"/>
                </a:cxn>
                <a:cxn ang="0">
                  <a:pos x="T2" y="T3"/>
                </a:cxn>
                <a:cxn ang="0">
                  <a:pos x="T4" y="T5"/>
                </a:cxn>
                <a:cxn ang="0">
                  <a:pos x="T6" y="T7"/>
                </a:cxn>
                <a:cxn ang="0">
                  <a:pos x="T8" y="T9"/>
                </a:cxn>
              </a:cxnLst>
              <a:rect l="0" t="0" r="r" b="b"/>
              <a:pathLst>
                <a:path w="3" h="3">
                  <a:moveTo>
                    <a:pt x="0" y="3"/>
                  </a:moveTo>
                  <a:lnTo>
                    <a:pt x="3" y="0"/>
                  </a:lnTo>
                  <a:lnTo>
                    <a:pt x="0" y="0"/>
                  </a:lnTo>
                  <a:lnTo>
                    <a:pt x="0" y="3"/>
                  </a:lnTo>
                  <a:lnTo>
                    <a:pt x="0"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8" name="Freeform 82"/>
            <p:cNvSpPr>
              <a:spLocks noChangeAspect="1"/>
            </p:cNvSpPr>
            <p:nvPr/>
          </p:nvSpPr>
          <p:spPr bwMode="auto">
            <a:xfrm>
              <a:off x="573" y="501"/>
              <a:ext cx="1" cy="0"/>
            </a:xfrm>
            <a:custGeom>
              <a:avLst/>
              <a:gdLst>
                <a:gd name="T0" fmla="*/ 0 w 3"/>
                <a:gd name="T1" fmla="*/ 3 h 3"/>
                <a:gd name="T2" fmla="*/ 3 w 3"/>
                <a:gd name="T3" fmla="*/ 0 h 3"/>
                <a:gd name="T4" fmla="*/ 0 w 3"/>
                <a:gd name="T5" fmla="*/ 0 h 3"/>
                <a:gd name="T6" fmla="*/ 0 w 3"/>
                <a:gd name="T7" fmla="*/ 3 h 3"/>
              </a:gdLst>
              <a:ahLst/>
              <a:cxnLst>
                <a:cxn ang="0">
                  <a:pos x="T0" y="T1"/>
                </a:cxn>
                <a:cxn ang="0">
                  <a:pos x="T2" y="T3"/>
                </a:cxn>
                <a:cxn ang="0">
                  <a:pos x="T4" y="T5"/>
                </a:cxn>
                <a:cxn ang="0">
                  <a:pos x="T6" y="T7"/>
                </a:cxn>
              </a:cxnLst>
              <a:rect l="0" t="0" r="r" b="b"/>
              <a:pathLst>
                <a:path w="3" h="3">
                  <a:moveTo>
                    <a:pt x="0" y="3"/>
                  </a:moveTo>
                  <a:lnTo>
                    <a:pt x="3" y="0"/>
                  </a:lnTo>
                  <a:lnTo>
                    <a:pt x="0" y="0"/>
                  </a:lnTo>
                  <a:lnTo>
                    <a:pt x="0"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69" name="Freeform 83"/>
            <p:cNvSpPr>
              <a:spLocks noChangeAspect="1"/>
            </p:cNvSpPr>
            <p:nvPr/>
          </p:nvSpPr>
          <p:spPr bwMode="auto">
            <a:xfrm>
              <a:off x="249" y="857"/>
              <a:ext cx="2" cy="1"/>
            </a:xfrm>
            <a:custGeom>
              <a:avLst/>
              <a:gdLst>
                <a:gd name="T0" fmla="*/ 12 w 12"/>
                <a:gd name="T1" fmla="*/ 3 h 13"/>
                <a:gd name="T2" fmla="*/ 12 w 12"/>
                <a:gd name="T3" fmla="*/ 0 h 13"/>
                <a:gd name="T4" fmla="*/ 0 w 12"/>
                <a:gd name="T5" fmla="*/ 6 h 13"/>
                <a:gd name="T6" fmla="*/ 0 w 12"/>
                <a:gd name="T7" fmla="*/ 13 h 13"/>
                <a:gd name="T8" fmla="*/ 3 w 12"/>
                <a:gd name="T9" fmla="*/ 6 h 13"/>
                <a:gd name="T10" fmla="*/ 12 w 12"/>
                <a:gd name="T11" fmla="*/ 3 h 13"/>
                <a:gd name="T12" fmla="*/ 12 w 12"/>
                <a:gd name="T13" fmla="*/ 3 h 13"/>
              </a:gdLst>
              <a:ahLst/>
              <a:cxnLst>
                <a:cxn ang="0">
                  <a:pos x="T0" y="T1"/>
                </a:cxn>
                <a:cxn ang="0">
                  <a:pos x="T2" y="T3"/>
                </a:cxn>
                <a:cxn ang="0">
                  <a:pos x="T4" y="T5"/>
                </a:cxn>
                <a:cxn ang="0">
                  <a:pos x="T6" y="T7"/>
                </a:cxn>
                <a:cxn ang="0">
                  <a:pos x="T8" y="T9"/>
                </a:cxn>
                <a:cxn ang="0">
                  <a:pos x="T10" y="T11"/>
                </a:cxn>
                <a:cxn ang="0">
                  <a:pos x="T12" y="T13"/>
                </a:cxn>
              </a:cxnLst>
              <a:rect l="0" t="0" r="r" b="b"/>
              <a:pathLst>
                <a:path w="12" h="13">
                  <a:moveTo>
                    <a:pt x="12" y="3"/>
                  </a:moveTo>
                  <a:lnTo>
                    <a:pt x="12" y="0"/>
                  </a:lnTo>
                  <a:lnTo>
                    <a:pt x="0" y="6"/>
                  </a:lnTo>
                  <a:lnTo>
                    <a:pt x="0" y="13"/>
                  </a:lnTo>
                  <a:lnTo>
                    <a:pt x="3" y="6"/>
                  </a:lnTo>
                  <a:lnTo>
                    <a:pt x="12" y="3"/>
                  </a:lnTo>
                  <a:lnTo>
                    <a:pt x="12"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0" name="Freeform 84"/>
            <p:cNvSpPr>
              <a:spLocks noChangeAspect="1"/>
            </p:cNvSpPr>
            <p:nvPr/>
          </p:nvSpPr>
          <p:spPr bwMode="auto">
            <a:xfrm>
              <a:off x="249" y="857"/>
              <a:ext cx="2" cy="1"/>
            </a:xfrm>
            <a:custGeom>
              <a:avLst/>
              <a:gdLst>
                <a:gd name="T0" fmla="*/ 12 w 12"/>
                <a:gd name="T1" fmla="*/ 3 h 13"/>
                <a:gd name="T2" fmla="*/ 12 w 12"/>
                <a:gd name="T3" fmla="*/ 0 h 13"/>
                <a:gd name="T4" fmla="*/ 0 w 12"/>
                <a:gd name="T5" fmla="*/ 6 h 13"/>
                <a:gd name="T6" fmla="*/ 0 w 12"/>
                <a:gd name="T7" fmla="*/ 13 h 13"/>
                <a:gd name="T8" fmla="*/ 3 w 12"/>
                <a:gd name="T9" fmla="*/ 6 h 13"/>
                <a:gd name="T10" fmla="*/ 12 w 12"/>
                <a:gd name="T11" fmla="*/ 3 h 13"/>
              </a:gdLst>
              <a:ahLst/>
              <a:cxnLst>
                <a:cxn ang="0">
                  <a:pos x="T0" y="T1"/>
                </a:cxn>
                <a:cxn ang="0">
                  <a:pos x="T2" y="T3"/>
                </a:cxn>
                <a:cxn ang="0">
                  <a:pos x="T4" y="T5"/>
                </a:cxn>
                <a:cxn ang="0">
                  <a:pos x="T6" y="T7"/>
                </a:cxn>
                <a:cxn ang="0">
                  <a:pos x="T8" y="T9"/>
                </a:cxn>
                <a:cxn ang="0">
                  <a:pos x="T10" y="T11"/>
                </a:cxn>
              </a:cxnLst>
              <a:rect l="0" t="0" r="r" b="b"/>
              <a:pathLst>
                <a:path w="12" h="13">
                  <a:moveTo>
                    <a:pt x="12" y="3"/>
                  </a:moveTo>
                  <a:lnTo>
                    <a:pt x="12" y="0"/>
                  </a:lnTo>
                  <a:lnTo>
                    <a:pt x="0" y="6"/>
                  </a:lnTo>
                  <a:lnTo>
                    <a:pt x="0" y="13"/>
                  </a:lnTo>
                  <a:lnTo>
                    <a:pt x="3" y="6"/>
                  </a:lnTo>
                  <a:lnTo>
                    <a:pt x="12"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1" name="Freeform 85"/>
            <p:cNvSpPr>
              <a:spLocks noChangeAspect="1"/>
            </p:cNvSpPr>
            <p:nvPr/>
          </p:nvSpPr>
          <p:spPr bwMode="auto">
            <a:xfrm>
              <a:off x="281" y="137"/>
              <a:ext cx="184" cy="327"/>
            </a:xfrm>
            <a:custGeom>
              <a:avLst/>
              <a:gdLst>
                <a:gd name="T0" fmla="*/ 1802 w 1834"/>
                <a:gd name="T1" fmla="*/ 1536 h 3270"/>
                <a:gd name="T2" fmla="*/ 1685 w 1834"/>
                <a:gd name="T3" fmla="*/ 1548 h 3270"/>
                <a:gd name="T4" fmla="*/ 1526 w 1834"/>
                <a:gd name="T5" fmla="*/ 1613 h 3270"/>
                <a:gd name="T6" fmla="*/ 1400 w 1834"/>
                <a:gd name="T7" fmla="*/ 1654 h 3270"/>
                <a:gd name="T8" fmla="*/ 1170 w 1834"/>
                <a:gd name="T9" fmla="*/ 1566 h 3270"/>
                <a:gd name="T10" fmla="*/ 1154 w 1834"/>
                <a:gd name="T11" fmla="*/ 1372 h 3270"/>
                <a:gd name="T12" fmla="*/ 1221 w 1834"/>
                <a:gd name="T13" fmla="*/ 1144 h 3270"/>
                <a:gd name="T14" fmla="*/ 1328 w 1834"/>
                <a:gd name="T15" fmla="*/ 965 h 3270"/>
                <a:gd name="T16" fmla="*/ 1424 w 1834"/>
                <a:gd name="T17" fmla="*/ 801 h 3270"/>
                <a:gd name="T18" fmla="*/ 1482 w 1834"/>
                <a:gd name="T19" fmla="*/ 555 h 3270"/>
                <a:gd name="T20" fmla="*/ 1508 w 1834"/>
                <a:gd name="T21" fmla="*/ 273 h 3270"/>
                <a:gd name="T22" fmla="*/ 1548 w 1834"/>
                <a:gd name="T23" fmla="*/ 72 h 3270"/>
                <a:gd name="T24" fmla="*/ 1440 w 1834"/>
                <a:gd name="T25" fmla="*/ 0 h 3270"/>
                <a:gd name="T26" fmla="*/ 1284 w 1834"/>
                <a:gd name="T27" fmla="*/ 53 h 3270"/>
                <a:gd name="T28" fmla="*/ 1237 w 1834"/>
                <a:gd name="T29" fmla="*/ 149 h 3270"/>
                <a:gd name="T30" fmla="*/ 1175 w 1834"/>
                <a:gd name="T31" fmla="*/ 285 h 3270"/>
                <a:gd name="T32" fmla="*/ 1163 w 1834"/>
                <a:gd name="T33" fmla="*/ 403 h 3270"/>
                <a:gd name="T34" fmla="*/ 1036 w 1834"/>
                <a:gd name="T35" fmla="*/ 496 h 3270"/>
                <a:gd name="T36" fmla="*/ 955 w 1834"/>
                <a:gd name="T37" fmla="*/ 543 h 3270"/>
                <a:gd name="T38" fmla="*/ 850 w 1834"/>
                <a:gd name="T39" fmla="*/ 655 h 3270"/>
                <a:gd name="T40" fmla="*/ 694 w 1834"/>
                <a:gd name="T41" fmla="*/ 806 h 3270"/>
                <a:gd name="T42" fmla="*/ 577 w 1834"/>
                <a:gd name="T43" fmla="*/ 897 h 3270"/>
                <a:gd name="T44" fmla="*/ 505 w 1834"/>
                <a:gd name="T45" fmla="*/ 1030 h 3270"/>
                <a:gd name="T46" fmla="*/ 456 w 1834"/>
                <a:gd name="T47" fmla="*/ 1154 h 3270"/>
                <a:gd name="T48" fmla="*/ 363 w 1834"/>
                <a:gd name="T49" fmla="*/ 1275 h 3270"/>
                <a:gd name="T50" fmla="*/ 288 w 1834"/>
                <a:gd name="T51" fmla="*/ 1412 h 3270"/>
                <a:gd name="T52" fmla="*/ 221 w 1834"/>
                <a:gd name="T53" fmla="*/ 1492 h 3270"/>
                <a:gd name="T54" fmla="*/ 211 w 1834"/>
                <a:gd name="T55" fmla="*/ 1564 h 3270"/>
                <a:gd name="T56" fmla="*/ 165 w 1834"/>
                <a:gd name="T57" fmla="*/ 1645 h 3270"/>
                <a:gd name="T58" fmla="*/ 155 w 1834"/>
                <a:gd name="T59" fmla="*/ 1737 h 3270"/>
                <a:gd name="T60" fmla="*/ 170 w 1834"/>
                <a:gd name="T61" fmla="*/ 1852 h 3270"/>
                <a:gd name="T62" fmla="*/ 86 w 1834"/>
                <a:gd name="T63" fmla="*/ 1964 h 3270"/>
                <a:gd name="T64" fmla="*/ 155 w 1834"/>
                <a:gd name="T65" fmla="*/ 2076 h 3270"/>
                <a:gd name="T66" fmla="*/ 121 w 1834"/>
                <a:gd name="T67" fmla="*/ 2163 h 3270"/>
                <a:gd name="T68" fmla="*/ 155 w 1834"/>
                <a:gd name="T69" fmla="*/ 2216 h 3270"/>
                <a:gd name="T70" fmla="*/ 272 w 1834"/>
                <a:gd name="T71" fmla="*/ 2203 h 3270"/>
                <a:gd name="T72" fmla="*/ 468 w 1834"/>
                <a:gd name="T73" fmla="*/ 2004 h 3270"/>
                <a:gd name="T74" fmla="*/ 685 w 1834"/>
                <a:gd name="T75" fmla="*/ 2281 h 3270"/>
                <a:gd name="T76" fmla="*/ 552 w 1834"/>
                <a:gd name="T77" fmla="*/ 2398 h 3270"/>
                <a:gd name="T78" fmla="*/ 447 w 1834"/>
                <a:gd name="T79" fmla="*/ 2513 h 3270"/>
                <a:gd name="T80" fmla="*/ 375 w 1834"/>
                <a:gd name="T81" fmla="*/ 2627 h 3270"/>
                <a:gd name="T82" fmla="*/ 419 w 1834"/>
                <a:gd name="T83" fmla="*/ 2771 h 3270"/>
                <a:gd name="T84" fmla="*/ 354 w 1834"/>
                <a:gd name="T85" fmla="*/ 2939 h 3270"/>
                <a:gd name="T86" fmla="*/ 242 w 1834"/>
                <a:gd name="T87" fmla="*/ 3018 h 3270"/>
                <a:gd name="T88" fmla="*/ 142 w 1834"/>
                <a:gd name="T89" fmla="*/ 3044 h 3270"/>
                <a:gd name="T90" fmla="*/ 12 w 1834"/>
                <a:gd name="T91" fmla="*/ 3106 h 3270"/>
                <a:gd name="T92" fmla="*/ 21 w 1834"/>
                <a:gd name="T93" fmla="*/ 3174 h 3270"/>
                <a:gd name="T94" fmla="*/ 74 w 1834"/>
                <a:gd name="T95" fmla="*/ 3221 h 3270"/>
                <a:gd name="T96" fmla="*/ 155 w 1834"/>
                <a:gd name="T97" fmla="*/ 3235 h 3270"/>
                <a:gd name="T98" fmla="*/ 221 w 1834"/>
                <a:gd name="T99" fmla="*/ 3263 h 3270"/>
                <a:gd name="T100" fmla="*/ 316 w 1834"/>
                <a:gd name="T101" fmla="*/ 3223 h 3270"/>
                <a:gd name="T102" fmla="*/ 384 w 1834"/>
                <a:gd name="T103" fmla="*/ 3193 h 3270"/>
                <a:gd name="T104" fmla="*/ 573 w 1834"/>
                <a:gd name="T105" fmla="*/ 3121 h 3270"/>
                <a:gd name="T106" fmla="*/ 710 w 1834"/>
                <a:gd name="T107" fmla="*/ 3116 h 3270"/>
                <a:gd name="T108" fmla="*/ 850 w 1834"/>
                <a:gd name="T109" fmla="*/ 3037 h 3270"/>
                <a:gd name="T110" fmla="*/ 986 w 1834"/>
                <a:gd name="T111" fmla="*/ 2901 h 3270"/>
                <a:gd name="T112" fmla="*/ 1179 w 1834"/>
                <a:gd name="T113" fmla="*/ 2768 h 3270"/>
                <a:gd name="T114" fmla="*/ 1305 w 1834"/>
                <a:gd name="T115" fmla="*/ 2692 h 3270"/>
                <a:gd name="T116" fmla="*/ 1414 w 1834"/>
                <a:gd name="T117" fmla="*/ 2547 h 3270"/>
                <a:gd name="T118" fmla="*/ 1526 w 1834"/>
                <a:gd name="T119" fmla="*/ 2293 h 3270"/>
                <a:gd name="T120" fmla="*/ 1635 w 1834"/>
                <a:gd name="T121" fmla="*/ 2081 h 3270"/>
                <a:gd name="T122" fmla="*/ 1710 w 1834"/>
                <a:gd name="T123" fmla="*/ 1958 h 3270"/>
                <a:gd name="T124" fmla="*/ 1787 w 1834"/>
                <a:gd name="T125" fmla="*/ 1734 h 3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34" h="3270">
                  <a:moveTo>
                    <a:pt x="1824" y="1663"/>
                  </a:moveTo>
                  <a:lnTo>
                    <a:pt x="1818" y="1657"/>
                  </a:lnTo>
                  <a:lnTo>
                    <a:pt x="1820" y="1654"/>
                  </a:lnTo>
                  <a:lnTo>
                    <a:pt x="1820" y="1650"/>
                  </a:lnTo>
                  <a:lnTo>
                    <a:pt x="1824" y="1645"/>
                  </a:lnTo>
                  <a:lnTo>
                    <a:pt x="1824" y="1636"/>
                  </a:lnTo>
                  <a:lnTo>
                    <a:pt x="1820" y="1632"/>
                  </a:lnTo>
                  <a:lnTo>
                    <a:pt x="1820" y="1626"/>
                  </a:lnTo>
                  <a:lnTo>
                    <a:pt x="1824" y="1622"/>
                  </a:lnTo>
                  <a:lnTo>
                    <a:pt x="1824" y="1617"/>
                  </a:lnTo>
                  <a:lnTo>
                    <a:pt x="1820" y="1617"/>
                  </a:lnTo>
                  <a:lnTo>
                    <a:pt x="1820" y="1610"/>
                  </a:lnTo>
                  <a:lnTo>
                    <a:pt x="1818" y="1608"/>
                  </a:lnTo>
                  <a:lnTo>
                    <a:pt x="1818" y="1604"/>
                  </a:lnTo>
                  <a:lnTo>
                    <a:pt x="1815" y="1604"/>
                  </a:lnTo>
                  <a:lnTo>
                    <a:pt x="1815" y="1601"/>
                  </a:lnTo>
                  <a:lnTo>
                    <a:pt x="1808" y="1598"/>
                  </a:lnTo>
                  <a:lnTo>
                    <a:pt x="1806" y="1594"/>
                  </a:lnTo>
                  <a:lnTo>
                    <a:pt x="1808" y="1592"/>
                  </a:lnTo>
                  <a:lnTo>
                    <a:pt x="1811" y="1592"/>
                  </a:lnTo>
                  <a:lnTo>
                    <a:pt x="1815" y="1594"/>
                  </a:lnTo>
                  <a:lnTo>
                    <a:pt x="1818" y="1592"/>
                  </a:lnTo>
                  <a:lnTo>
                    <a:pt x="1815" y="1589"/>
                  </a:lnTo>
                  <a:lnTo>
                    <a:pt x="1820" y="1585"/>
                  </a:lnTo>
                  <a:lnTo>
                    <a:pt x="1818" y="1582"/>
                  </a:lnTo>
                  <a:lnTo>
                    <a:pt x="1820" y="1576"/>
                  </a:lnTo>
                  <a:lnTo>
                    <a:pt x="1820" y="1573"/>
                  </a:lnTo>
                  <a:lnTo>
                    <a:pt x="1824" y="1570"/>
                  </a:lnTo>
                  <a:lnTo>
                    <a:pt x="1824" y="1564"/>
                  </a:lnTo>
                  <a:lnTo>
                    <a:pt x="1820" y="1564"/>
                  </a:lnTo>
                  <a:lnTo>
                    <a:pt x="1818" y="1557"/>
                  </a:lnTo>
                  <a:lnTo>
                    <a:pt x="1818" y="1554"/>
                  </a:lnTo>
                  <a:lnTo>
                    <a:pt x="1815" y="1554"/>
                  </a:lnTo>
                  <a:lnTo>
                    <a:pt x="1815" y="1552"/>
                  </a:lnTo>
                  <a:lnTo>
                    <a:pt x="1808" y="1552"/>
                  </a:lnTo>
                  <a:lnTo>
                    <a:pt x="1808" y="1536"/>
                  </a:lnTo>
                  <a:lnTo>
                    <a:pt x="1806" y="1536"/>
                  </a:lnTo>
                  <a:lnTo>
                    <a:pt x="1806" y="1538"/>
                  </a:lnTo>
                  <a:lnTo>
                    <a:pt x="1802" y="1538"/>
                  </a:lnTo>
                  <a:lnTo>
                    <a:pt x="1802" y="1536"/>
                  </a:lnTo>
                  <a:lnTo>
                    <a:pt x="1806" y="1536"/>
                  </a:lnTo>
                  <a:lnTo>
                    <a:pt x="1806" y="1533"/>
                  </a:lnTo>
                  <a:lnTo>
                    <a:pt x="1799" y="1533"/>
                  </a:lnTo>
                  <a:lnTo>
                    <a:pt x="1799" y="1536"/>
                  </a:lnTo>
                  <a:lnTo>
                    <a:pt x="1796" y="1536"/>
                  </a:lnTo>
                  <a:lnTo>
                    <a:pt x="1792" y="1533"/>
                  </a:lnTo>
                  <a:lnTo>
                    <a:pt x="1790" y="1536"/>
                  </a:lnTo>
                  <a:lnTo>
                    <a:pt x="1787" y="1536"/>
                  </a:lnTo>
                  <a:lnTo>
                    <a:pt x="1787" y="1529"/>
                  </a:lnTo>
                  <a:lnTo>
                    <a:pt x="1783" y="1529"/>
                  </a:lnTo>
                  <a:lnTo>
                    <a:pt x="1778" y="1524"/>
                  </a:lnTo>
                  <a:lnTo>
                    <a:pt x="1774" y="1524"/>
                  </a:lnTo>
                  <a:lnTo>
                    <a:pt x="1774" y="1520"/>
                  </a:lnTo>
                  <a:lnTo>
                    <a:pt x="1762" y="1520"/>
                  </a:lnTo>
                  <a:lnTo>
                    <a:pt x="1762" y="1524"/>
                  </a:lnTo>
                  <a:lnTo>
                    <a:pt x="1759" y="1526"/>
                  </a:lnTo>
                  <a:lnTo>
                    <a:pt x="1755" y="1526"/>
                  </a:lnTo>
                  <a:lnTo>
                    <a:pt x="1755" y="1529"/>
                  </a:lnTo>
                  <a:lnTo>
                    <a:pt x="1753" y="1529"/>
                  </a:lnTo>
                  <a:lnTo>
                    <a:pt x="1746" y="1536"/>
                  </a:lnTo>
                  <a:lnTo>
                    <a:pt x="1743" y="1536"/>
                  </a:lnTo>
                  <a:lnTo>
                    <a:pt x="1743" y="1538"/>
                  </a:lnTo>
                  <a:lnTo>
                    <a:pt x="1741" y="1538"/>
                  </a:lnTo>
                  <a:lnTo>
                    <a:pt x="1741" y="1542"/>
                  </a:lnTo>
                  <a:lnTo>
                    <a:pt x="1737" y="1542"/>
                  </a:lnTo>
                  <a:lnTo>
                    <a:pt x="1737" y="1545"/>
                  </a:lnTo>
                  <a:lnTo>
                    <a:pt x="1734" y="1545"/>
                  </a:lnTo>
                  <a:lnTo>
                    <a:pt x="1727" y="1552"/>
                  </a:lnTo>
                  <a:lnTo>
                    <a:pt x="1725" y="1548"/>
                  </a:lnTo>
                  <a:lnTo>
                    <a:pt x="1722" y="1548"/>
                  </a:lnTo>
                  <a:lnTo>
                    <a:pt x="1719" y="1552"/>
                  </a:lnTo>
                  <a:lnTo>
                    <a:pt x="1713" y="1552"/>
                  </a:lnTo>
                  <a:lnTo>
                    <a:pt x="1710" y="1548"/>
                  </a:lnTo>
                  <a:lnTo>
                    <a:pt x="1710" y="1552"/>
                  </a:lnTo>
                  <a:lnTo>
                    <a:pt x="1706" y="1552"/>
                  </a:lnTo>
                  <a:lnTo>
                    <a:pt x="1701" y="1554"/>
                  </a:lnTo>
                  <a:lnTo>
                    <a:pt x="1694" y="1552"/>
                  </a:lnTo>
                  <a:lnTo>
                    <a:pt x="1687" y="1552"/>
                  </a:lnTo>
                  <a:lnTo>
                    <a:pt x="1687" y="1548"/>
                  </a:lnTo>
                  <a:lnTo>
                    <a:pt x="1685" y="1548"/>
                  </a:lnTo>
                  <a:lnTo>
                    <a:pt x="1678" y="1554"/>
                  </a:lnTo>
                  <a:lnTo>
                    <a:pt x="1675" y="1554"/>
                  </a:lnTo>
                  <a:lnTo>
                    <a:pt x="1669" y="1557"/>
                  </a:lnTo>
                  <a:lnTo>
                    <a:pt x="1654" y="1557"/>
                  </a:lnTo>
                  <a:lnTo>
                    <a:pt x="1650" y="1554"/>
                  </a:lnTo>
                  <a:lnTo>
                    <a:pt x="1647" y="1554"/>
                  </a:lnTo>
                  <a:lnTo>
                    <a:pt x="1647" y="1545"/>
                  </a:lnTo>
                  <a:lnTo>
                    <a:pt x="1641" y="1545"/>
                  </a:lnTo>
                  <a:lnTo>
                    <a:pt x="1641" y="1548"/>
                  </a:lnTo>
                  <a:lnTo>
                    <a:pt x="1638" y="1548"/>
                  </a:lnTo>
                  <a:lnTo>
                    <a:pt x="1638" y="1552"/>
                  </a:lnTo>
                  <a:lnTo>
                    <a:pt x="1635" y="1554"/>
                  </a:lnTo>
                  <a:lnTo>
                    <a:pt x="1638" y="1557"/>
                  </a:lnTo>
                  <a:lnTo>
                    <a:pt x="1638" y="1564"/>
                  </a:lnTo>
                  <a:lnTo>
                    <a:pt x="1641" y="1566"/>
                  </a:lnTo>
                  <a:lnTo>
                    <a:pt x="1641" y="1570"/>
                  </a:lnTo>
                  <a:lnTo>
                    <a:pt x="1635" y="1570"/>
                  </a:lnTo>
                  <a:lnTo>
                    <a:pt x="1635" y="1576"/>
                  </a:lnTo>
                  <a:lnTo>
                    <a:pt x="1631" y="1580"/>
                  </a:lnTo>
                  <a:lnTo>
                    <a:pt x="1631" y="1585"/>
                  </a:lnTo>
                  <a:lnTo>
                    <a:pt x="1629" y="1585"/>
                  </a:lnTo>
                  <a:lnTo>
                    <a:pt x="1629" y="1589"/>
                  </a:lnTo>
                  <a:lnTo>
                    <a:pt x="1626" y="1592"/>
                  </a:lnTo>
                  <a:lnTo>
                    <a:pt x="1619" y="1592"/>
                  </a:lnTo>
                  <a:lnTo>
                    <a:pt x="1617" y="1589"/>
                  </a:lnTo>
                  <a:lnTo>
                    <a:pt x="1610" y="1594"/>
                  </a:lnTo>
                  <a:lnTo>
                    <a:pt x="1607" y="1594"/>
                  </a:lnTo>
                  <a:lnTo>
                    <a:pt x="1603" y="1598"/>
                  </a:lnTo>
                  <a:lnTo>
                    <a:pt x="1601" y="1598"/>
                  </a:lnTo>
                  <a:lnTo>
                    <a:pt x="1594" y="1604"/>
                  </a:lnTo>
                  <a:lnTo>
                    <a:pt x="1585" y="1604"/>
                  </a:lnTo>
                  <a:lnTo>
                    <a:pt x="1585" y="1608"/>
                  </a:lnTo>
                  <a:lnTo>
                    <a:pt x="1573" y="1608"/>
                  </a:lnTo>
                  <a:lnTo>
                    <a:pt x="1570" y="1613"/>
                  </a:lnTo>
                  <a:lnTo>
                    <a:pt x="1542" y="1613"/>
                  </a:lnTo>
                  <a:lnTo>
                    <a:pt x="1538" y="1617"/>
                  </a:lnTo>
                  <a:lnTo>
                    <a:pt x="1536" y="1617"/>
                  </a:lnTo>
                  <a:lnTo>
                    <a:pt x="1536" y="1613"/>
                  </a:lnTo>
                  <a:lnTo>
                    <a:pt x="1533" y="1610"/>
                  </a:lnTo>
                  <a:lnTo>
                    <a:pt x="1526" y="1613"/>
                  </a:lnTo>
                  <a:lnTo>
                    <a:pt x="1517" y="1613"/>
                  </a:lnTo>
                  <a:lnTo>
                    <a:pt x="1514" y="1617"/>
                  </a:lnTo>
                  <a:lnTo>
                    <a:pt x="1505" y="1617"/>
                  </a:lnTo>
                  <a:lnTo>
                    <a:pt x="1505" y="1613"/>
                  </a:lnTo>
                  <a:lnTo>
                    <a:pt x="1501" y="1610"/>
                  </a:lnTo>
                  <a:lnTo>
                    <a:pt x="1496" y="1610"/>
                  </a:lnTo>
                  <a:lnTo>
                    <a:pt x="1496" y="1608"/>
                  </a:lnTo>
                  <a:lnTo>
                    <a:pt x="1492" y="1608"/>
                  </a:lnTo>
                  <a:lnTo>
                    <a:pt x="1486" y="1613"/>
                  </a:lnTo>
                  <a:lnTo>
                    <a:pt x="1482" y="1613"/>
                  </a:lnTo>
                  <a:lnTo>
                    <a:pt x="1482" y="1610"/>
                  </a:lnTo>
                  <a:lnTo>
                    <a:pt x="1480" y="1613"/>
                  </a:lnTo>
                  <a:lnTo>
                    <a:pt x="1477" y="1613"/>
                  </a:lnTo>
                  <a:lnTo>
                    <a:pt x="1477" y="1617"/>
                  </a:lnTo>
                  <a:lnTo>
                    <a:pt x="1473" y="1613"/>
                  </a:lnTo>
                  <a:lnTo>
                    <a:pt x="1470" y="1617"/>
                  </a:lnTo>
                  <a:lnTo>
                    <a:pt x="1468" y="1613"/>
                  </a:lnTo>
                  <a:lnTo>
                    <a:pt x="1468" y="1610"/>
                  </a:lnTo>
                  <a:lnTo>
                    <a:pt x="1461" y="1610"/>
                  </a:lnTo>
                  <a:lnTo>
                    <a:pt x="1458" y="1613"/>
                  </a:lnTo>
                  <a:lnTo>
                    <a:pt x="1458" y="1617"/>
                  </a:lnTo>
                  <a:lnTo>
                    <a:pt x="1449" y="1617"/>
                  </a:lnTo>
                  <a:lnTo>
                    <a:pt x="1449" y="1622"/>
                  </a:lnTo>
                  <a:lnTo>
                    <a:pt x="1442" y="1629"/>
                  </a:lnTo>
                  <a:lnTo>
                    <a:pt x="1440" y="1629"/>
                  </a:lnTo>
                  <a:lnTo>
                    <a:pt x="1440" y="1626"/>
                  </a:lnTo>
                  <a:lnTo>
                    <a:pt x="1436" y="1622"/>
                  </a:lnTo>
                  <a:lnTo>
                    <a:pt x="1424" y="1622"/>
                  </a:lnTo>
                  <a:lnTo>
                    <a:pt x="1424" y="1626"/>
                  </a:lnTo>
                  <a:lnTo>
                    <a:pt x="1421" y="1626"/>
                  </a:lnTo>
                  <a:lnTo>
                    <a:pt x="1414" y="1629"/>
                  </a:lnTo>
                  <a:lnTo>
                    <a:pt x="1414" y="1632"/>
                  </a:lnTo>
                  <a:lnTo>
                    <a:pt x="1412" y="1636"/>
                  </a:lnTo>
                  <a:lnTo>
                    <a:pt x="1409" y="1636"/>
                  </a:lnTo>
                  <a:lnTo>
                    <a:pt x="1409" y="1638"/>
                  </a:lnTo>
                  <a:lnTo>
                    <a:pt x="1405" y="1638"/>
                  </a:lnTo>
                  <a:lnTo>
                    <a:pt x="1402" y="1641"/>
                  </a:lnTo>
                  <a:lnTo>
                    <a:pt x="1402" y="1650"/>
                  </a:lnTo>
                  <a:lnTo>
                    <a:pt x="1400" y="1650"/>
                  </a:lnTo>
                  <a:lnTo>
                    <a:pt x="1400" y="1654"/>
                  </a:lnTo>
                  <a:lnTo>
                    <a:pt x="1396" y="1654"/>
                  </a:lnTo>
                  <a:lnTo>
                    <a:pt x="1393" y="1657"/>
                  </a:lnTo>
                  <a:lnTo>
                    <a:pt x="1390" y="1657"/>
                  </a:lnTo>
                  <a:lnTo>
                    <a:pt x="1390" y="1659"/>
                  </a:lnTo>
                  <a:lnTo>
                    <a:pt x="1386" y="1663"/>
                  </a:lnTo>
                  <a:lnTo>
                    <a:pt x="1386" y="1666"/>
                  </a:lnTo>
                  <a:lnTo>
                    <a:pt x="1384" y="1666"/>
                  </a:lnTo>
                  <a:lnTo>
                    <a:pt x="1384" y="1669"/>
                  </a:lnTo>
                  <a:lnTo>
                    <a:pt x="1368" y="1669"/>
                  </a:lnTo>
                  <a:lnTo>
                    <a:pt x="1365" y="1666"/>
                  </a:lnTo>
                  <a:lnTo>
                    <a:pt x="1356" y="1666"/>
                  </a:lnTo>
                  <a:lnTo>
                    <a:pt x="1353" y="1663"/>
                  </a:lnTo>
                  <a:lnTo>
                    <a:pt x="1340" y="1659"/>
                  </a:lnTo>
                  <a:lnTo>
                    <a:pt x="1337" y="1659"/>
                  </a:lnTo>
                  <a:lnTo>
                    <a:pt x="1335" y="1657"/>
                  </a:lnTo>
                  <a:lnTo>
                    <a:pt x="1328" y="1654"/>
                  </a:lnTo>
                  <a:lnTo>
                    <a:pt x="1319" y="1654"/>
                  </a:lnTo>
                  <a:lnTo>
                    <a:pt x="1316" y="1650"/>
                  </a:lnTo>
                  <a:lnTo>
                    <a:pt x="1309" y="1650"/>
                  </a:lnTo>
                  <a:lnTo>
                    <a:pt x="1293" y="1641"/>
                  </a:lnTo>
                  <a:lnTo>
                    <a:pt x="1291" y="1641"/>
                  </a:lnTo>
                  <a:lnTo>
                    <a:pt x="1281" y="1636"/>
                  </a:lnTo>
                  <a:lnTo>
                    <a:pt x="1272" y="1632"/>
                  </a:lnTo>
                  <a:lnTo>
                    <a:pt x="1265" y="1629"/>
                  </a:lnTo>
                  <a:lnTo>
                    <a:pt x="1263" y="1629"/>
                  </a:lnTo>
                  <a:lnTo>
                    <a:pt x="1259" y="1626"/>
                  </a:lnTo>
                  <a:lnTo>
                    <a:pt x="1249" y="1622"/>
                  </a:lnTo>
                  <a:lnTo>
                    <a:pt x="1247" y="1620"/>
                  </a:lnTo>
                  <a:lnTo>
                    <a:pt x="1240" y="1617"/>
                  </a:lnTo>
                  <a:lnTo>
                    <a:pt x="1219" y="1608"/>
                  </a:lnTo>
                  <a:lnTo>
                    <a:pt x="1219" y="1604"/>
                  </a:lnTo>
                  <a:lnTo>
                    <a:pt x="1216" y="1601"/>
                  </a:lnTo>
                  <a:lnTo>
                    <a:pt x="1216" y="1604"/>
                  </a:lnTo>
                  <a:lnTo>
                    <a:pt x="1212" y="1601"/>
                  </a:lnTo>
                  <a:lnTo>
                    <a:pt x="1209" y="1601"/>
                  </a:lnTo>
                  <a:lnTo>
                    <a:pt x="1194" y="1589"/>
                  </a:lnTo>
                  <a:lnTo>
                    <a:pt x="1188" y="1585"/>
                  </a:lnTo>
                  <a:lnTo>
                    <a:pt x="1188" y="1582"/>
                  </a:lnTo>
                  <a:lnTo>
                    <a:pt x="1179" y="1576"/>
                  </a:lnTo>
                  <a:lnTo>
                    <a:pt x="1170" y="1566"/>
                  </a:lnTo>
                  <a:lnTo>
                    <a:pt x="1172" y="1557"/>
                  </a:lnTo>
                  <a:lnTo>
                    <a:pt x="1163" y="1554"/>
                  </a:lnTo>
                  <a:lnTo>
                    <a:pt x="1160" y="1554"/>
                  </a:lnTo>
                  <a:lnTo>
                    <a:pt x="1160" y="1552"/>
                  </a:lnTo>
                  <a:lnTo>
                    <a:pt x="1170" y="1548"/>
                  </a:lnTo>
                  <a:lnTo>
                    <a:pt x="1166" y="1548"/>
                  </a:lnTo>
                  <a:lnTo>
                    <a:pt x="1160" y="1545"/>
                  </a:lnTo>
                  <a:lnTo>
                    <a:pt x="1163" y="1545"/>
                  </a:lnTo>
                  <a:lnTo>
                    <a:pt x="1163" y="1542"/>
                  </a:lnTo>
                  <a:lnTo>
                    <a:pt x="1156" y="1545"/>
                  </a:lnTo>
                  <a:lnTo>
                    <a:pt x="1154" y="1545"/>
                  </a:lnTo>
                  <a:lnTo>
                    <a:pt x="1154" y="1548"/>
                  </a:lnTo>
                  <a:lnTo>
                    <a:pt x="1151" y="1542"/>
                  </a:lnTo>
                  <a:lnTo>
                    <a:pt x="1151" y="1538"/>
                  </a:lnTo>
                  <a:lnTo>
                    <a:pt x="1156" y="1536"/>
                  </a:lnTo>
                  <a:lnTo>
                    <a:pt x="1151" y="1526"/>
                  </a:lnTo>
                  <a:lnTo>
                    <a:pt x="1154" y="1526"/>
                  </a:lnTo>
                  <a:lnTo>
                    <a:pt x="1160" y="1529"/>
                  </a:lnTo>
                  <a:lnTo>
                    <a:pt x="1154" y="1520"/>
                  </a:lnTo>
                  <a:lnTo>
                    <a:pt x="1144" y="1524"/>
                  </a:lnTo>
                  <a:lnTo>
                    <a:pt x="1144" y="1508"/>
                  </a:lnTo>
                  <a:lnTo>
                    <a:pt x="1147" y="1505"/>
                  </a:lnTo>
                  <a:lnTo>
                    <a:pt x="1151" y="1514"/>
                  </a:lnTo>
                  <a:lnTo>
                    <a:pt x="1154" y="1514"/>
                  </a:lnTo>
                  <a:lnTo>
                    <a:pt x="1151" y="1501"/>
                  </a:lnTo>
                  <a:lnTo>
                    <a:pt x="1144" y="1501"/>
                  </a:lnTo>
                  <a:lnTo>
                    <a:pt x="1144" y="1486"/>
                  </a:lnTo>
                  <a:lnTo>
                    <a:pt x="1142" y="1486"/>
                  </a:lnTo>
                  <a:lnTo>
                    <a:pt x="1142" y="1459"/>
                  </a:lnTo>
                  <a:lnTo>
                    <a:pt x="1151" y="1436"/>
                  </a:lnTo>
                  <a:lnTo>
                    <a:pt x="1151" y="1433"/>
                  </a:lnTo>
                  <a:lnTo>
                    <a:pt x="1154" y="1431"/>
                  </a:lnTo>
                  <a:lnTo>
                    <a:pt x="1154" y="1427"/>
                  </a:lnTo>
                  <a:lnTo>
                    <a:pt x="1156" y="1424"/>
                  </a:lnTo>
                  <a:lnTo>
                    <a:pt x="1156" y="1396"/>
                  </a:lnTo>
                  <a:lnTo>
                    <a:pt x="1160" y="1391"/>
                  </a:lnTo>
                  <a:lnTo>
                    <a:pt x="1156" y="1384"/>
                  </a:lnTo>
                  <a:lnTo>
                    <a:pt x="1160" y="1381"/>
                  </a:lnTo>
                  <a:lnTo>
                    <a:pt x="1154" y="1375"/>
                  </a:lnTo>
                  <a:lnTo>
                    <a:pt x="1154" y="1372"/>
                  </a:lnTo>
                  <a:lnTo>
                    <a:pt x="1151" y="1368"/>
                  </a:lnTo>
                  <a:lnTo>
                    <a:pt x="1147" y="1363"/>
                  </a:lnTo>
                  <a:lnTo>
                    <a:pt x="1147" y="1353"/>
                  </a:lnTo>
                  <a:lnTo>
                    <a:pt x="1144" y="1347"/>
                  </a:lnTo>
                  <a:lnTo>
                    <a:pt x="1144" y="1340"/>
                  </a:lnTo>
                  <a:lnTo>
                    <a:pt x="1147" y="1340"/>
                  </a:lnTo>
                  <a:lnTo>
                    <a:pt x="1147" y="1335"/>
                  </a:lnTo>
                  <a:lnTo>
                    <a:pt x="1156" y="1307"/>
                  </a:lnTo>
                  <a:lnTo>
                    <a:pt x="1160" y="1307"/>
                  </a:lnTo>
                  <a:lnTo>
                    <a:pt x="1160" y="1297"/>
                  </a:lnTo>
                  <a:lnTo>
                    <a:pt x="1163" y="1291"/>
                  </a:lnTo>
                  <a:lnTo>
                    <a:pt x="1166" y="1288"/>
                  </a:lnTo>
                  <a:lnTo>
                    <a:pt x="1166" y="1284"/>
                  </a:lnTo>
                  <a:lnTo>
                    <a:pt x="1170" y="1284"/>
                  </a:lnTo>
                  <a:lnTo>
                    <a:pt x="1170" y="1282"/>
                  </a:lnTo>
                  <a:lnTo>
                    <a:pt x="1172" y="1279"/>
                  </a:lnTo>
                  <a:lnTo>
                    <a:pt x="1172" y="1270"/>
                  </a:lnTo>
                  <a:lnTo>
                    <a:pt x="1179" y="1263"/>
                  </a:lnTo>
                  <a:lnTo>
                    <a:pt x="1184" y="1254"/>
                  </a:lnTo>
                  <a:lnTo>
                    <a:pt x="1194" y="1244"/>
                  </a:lnTo>
                  <a:lnTo>
                    <a:pt x="1194" y="1240"/>
                  </a:lnTo>
                  <a:lnTo>
                    <a:pt x="1197" y="1240"/>
                  </a:lnTo>
                  <a:lnTo>
                    <a:pt x="1197" y="1235"/>
                  </a:lnTo>
                  <a:lnTo>
                    <a:pt x="1203" y="1228"/>
                  </a:lnTo>
                  <a:lnTo>
                    <a:pt x="1203" y="1226"/>
                  </a:lnTo>
                  <a:lnTo>
                    <a:pt x="1207" y="1219"/>
                  </a:lnTo>
                  <a:lnTo>
                    <a:pt x="1207" y="1216"/>
                  </a:lnTo>
                  <a:lnTo>
                    <a:pt x="1209" y="1212"/>
                  </a:lnTo>
                  <a:lnTo>
                    <a:pt x="1209" y="1210"/>
                  </a:lnTo>
                  <a:lnTo>
                    <a:pt x="1212" y="1207"/>
                  </a:lnTo>
                  <a:lnTo>
                    <a:pt x="1216" y="1198"/>
                  </a:lnTo>
                  <a:lnTo>
                    <a:pt x="1216" y="1191"/>
                  </a:lnTo>
                  <a:lnTo>
                    <a:pt x="1219" y="1191"/>
                  </a:lnTo>
                  <a:lnTo>
                    <a:pt x="1212" y="1184"/>
                  </a:lnTo>
                  <a:lnTo>
                    <a:pt x="1219" y="1184"/>
                  </a:lnTo>
                  <a:lnTo>
                    <a:pt x="1219" y="1182"/>
                  </a:lnTo>
                  <a:lnTo>
                    <a:pt x="1216" y="1182"/>
                  </a:lnTo>
                  <a:lnTo>
                    <a:pt x="1216" y="1154"/>
                  </a:lnTo>
                  <a:lnTo>
                    <a:pt x="1219" y="1144"/>
                  </a:lnTo>
                  <a:lnTo>
                    <a:pt x="1221" y="1144"/>
                  </a:lnTo>
                  <a:lnTo>
                    <a:pt x="1225" y="1138"/>
                  </a:lnTo>
                  <a:lnTo>
                    <a:pt x="1228" y="1135"/>
                  </a:lnTo>
                  <a:lnTo>
                    <a:pt x="1231" y="1128"/>
                  </a:lnTo>
                  <a:lnTo>
                    <a:pt x="1231" y="1126"/>
                  </a:lnTo>
                  <a:lnTo>
                    <a:pt x="1240" y="1116"/>
                  </a:lnTo>
                  <a:lnTo>
                    <a:pt x="1240" y="1111"/>
                  </a:lnTo>
                  <a:lnTo>
                    <a:pt x="1244" y="1111"/>
                  </a:lnTo>
                  <a:lnTo>
                    <a:pt x="1247" y="1107"/>
                  </a:lnTo>
                  <a:lnTo>
                    <a:pt x="1244" y="1107"/>
                  </a:lnTo>
                  <a:lnTo>
                    <a:pt x="1253" y="1098"/>
                  </a:lnTo>
                  <a:lnTo>
                    <a:pt x="1253" y="1095"/>
                  </a:lnTo>
                  <a:lnTo>
                    <a:pt x="1256" y="1093"/>
                  </a:lnTo>
                  <a:lnTo>
                    <a:pt x="1259" y="1086"/>
                  </a:lnTo>
                  <a:lnTo>
                    <a:pt x="1263" y="1083"/>
                  </a:lnTo>
                  <a:lnTo>
                    <a:pt x="1265" y="1077"/>
                  </a:lnTo>
                  <a:lnTo>
                    <a:pt x="1268" y="1074"/>
                  </a:lnTo>
                  <a:lnTo>
                    <a:pt x="1268" y="1055"/>
                  </a:lnTo>
                  <a:lnTo>
                    <a:pt x="1272" y="1049"/>
                  </a:lnTo>
                  <a:lnTo>
                    <a:pt x="1272" y="1046"/>
                  </a:lnTo>
                  <a:lnTo>
                    <a:pt x="1277" y="1039"/>
                  </a:lnTo>
                  <a:lnTo>
                    <a:pt x="1281" y="1033"/>
                  </a:lnTo>
                  <a:lnTo>
                    <a:pt x="1284" y="1030"/>
                  </a:lnTo>
                  <a:lnTo>
                    <a:pt x="1287" y="1030"/>
                  </a:lnTo>
                  <a:lnTo>
                    <a:pt x="1291" y="1027"/>
                  </a:lnTo>
                  <a:lnTo>
                    <a:pt x="1291" y="1023"/>
                  </a:lnTo>
                  <a:lnTo>
                    <a:pt x="1293" y="1023"/>
                  </a:lnTo>
                  <a:lnTo>
                    <a:pt x="1293" y="1021"/>
                  </a:lnTo>
                  <a:lnTo>
                    <a:pt x="1300" y="1014"/>
                  </a:lnTo>
                  <a:lnTo>
                    <a:pt x="1303" y="1009"/>
                  </a:lnTo>
                  <a:lnTo>
                    <a:pt x="1309" y="1005"/>
                  </a:lnTo>
                  <a:lnTo>
                    <a:pt x="1316" y="1005"/>
                  </a:lnTo>
                  <a:lnTo>
                    <a:pt x="1316" y="1002"/>
                  </a:lnTo>
                  <a:lnTo>
                    <a:pt x="1319" y="1002"/>
                  </a:lnTo>
                  <a:lnTo>
                    <a:pt x="1319" y="990"/>
                  </a:lnTo>
                  <a:lnTo>
                    <a:pt x="1321" y="986"/>
                  </a:lnTo>
                  <a:lnTo>
                    <a:pt x="1319" y="981"/>
                  </a:lnTo>
                  <a:lnTo>
                    <a:pt x="1321" y="974"/>
                  </a:lnTo>
                  <a:lnTo>
                    <a:pt x="1321" y="967"/>
                  </a:lnTo>
                  <a:lnTo>
                    <a:pt x="1325" y="965"/>
                  </a:lnTo>
                  <a:lnTo>
                    <a:pt x="1328" y="965"/>
                  </a:lnTo>
                  <a:lnTo>
                    <a:pt x="1331" y="962"/>
                  </a:lnTo>
                  <a:lnTo>
                    <a:pt x="1331" y="958"/>
                  </a:lnTo>
                  <a:lnTo>
                    <a:pt x="1335" y="958"/>
                  </a:lnTo>
                  <a:lnTo>
                    <a:pt x="1335" y="953"/>
                  </a:lnTo>
                  <a:lnTo>
                    <a:pt x="1337" y="953"/>
                  </a:lnTo>
                  <a:lnTo>
                    <a:pt x="1337" y="949"/>
                  </a:lnTo>
                  <a:lnTo>
                    <a:pt x="1344" y="946"/>
                  </a:lnTo>
                  <a:lnTo>
                    <a:pt x="1344" y="943"/>
                  </a:lnTo>
                  <a:lnTo>
                    <a:pt x="1349" y="943"/>
                  </a:lnTo>
                  <a:lnTo>
                    <a:pt x="1349" y="937"/>
                  </a:lnTo>
                  <a:lnTo>
                    <a:pt x="1353" y="925"/>
                  </a:lnTo>
                  <a:lnTo>
                    <a:pt x="1353" y="912"/>
                  </a:lnTo>
                  <a:lnTo>
                    <a:pt x="1356" y="912"/>
                  </a:lnTo>
                  <a:lnTo>
                    <a:pt x="1359" y="909"/>
                  </a:lnTo>
                  <a:lnTo>
                    <a:pt x="1359" y="906"/>
                  </a:lnTo>
                  <a:lnTo>
                    <a:pt x="1363" y="902"/>
                  </a:lnTo>
                  <a:lnTo>
                    <a:pt x="1363" y="900"/>
                  </a:lnTo>
                  <a:lnTo>
                    <a:pt x="1372" y="890"/>
                  </a:lnTo>
                  <a:lnTo>
                    <a:pt x="1375" y="884"/>
                  </a:lnTo>
                  <a:lnTo>
                    <a:pt x="1375" y="860"/>
                  </a:lnTo>
                  <a:lnTo>
                    <a:pt x="1377" y="853"/>
                  </a:lnTo>
                  <a:lnTo>
                    <a:pt x="1381" y="853"/>
                  </a:lnTo>
                  <a:lnTo>
                    <a:pt x="1381" y="850"/>
                  </a:lnTo>
                  <a:lnTo>
                    <a:pt x="1384" y="846"/>
                  </a:lnTo>
                  <a:lnTo>
                    <a:pt x="1384" y="844"/>
                  </a:lnTo>
                  <a:lnTo>
                    <a:pt x="1386" y="841"/>
                  </a:lnTo>
                  <a:lnTo>
                    <a:pt x="1386" y="837"/>
                  </a:lnTo>
                  <a:lnTo>
                    <a:pt x="1390" y="837"/>
                  </a:lnTo>
                  <a:lnTo>
                    <a:pt x="1393" y="834"/>
                  </a:lnTo>
                  <a:lnTo>
                    <a:pt x="1393" y="828"/>
                  </a:lnTo>
                  <a:lnTo>
                    <a:pt x="1396" y="825"/>
                  </a:lnTo>
                  <a:lnTo>
                    <a:pt x="1396" y="816"/>
                  </a:lnTo>
                  <a:lnTo>
                    <a:pt x="1400" y="813"/>
                  </a:lnTo>
                  <a:lnTo>
                    <a:pt x="1400" y="806"/>
                  </a:lnTo>
                  <a:lnTo>
                    <a:pt x="1402" y="810"/>
                  </a:lnTo>
                  <a:lnTo>
                    <a:pt x="1405" y="810"/>
                  </a:lnTo>
                  <a:lnTo>
                    <a:pt x="1405" y="806"/>
                  </a:lnTo>
                  <a:lnTo>
                    <a:pt x="1418" y="806"/>
                  </a:lnTo>
                  <a:lnTo>
                    <a:pt x="1424" y="804"/>
                  </a:lnTo>
                  <a:lnTo>
                    <a:pt x="1424" y="801"/>
                  </a:lnTo>
                  <a:lnTo>
                    <a:pt x="1428" y="801"/>
                  </a:lnTo>
                  <a:lnTo>
                    <a:pt x="1428" y="794"/>
                  </a:lnTo>
                  <a:lnTo>
                    <a:pt x="1430" y="794"/>
                  </a:lnTo>
                  <a:lnTo>
                    <a:pt x="1430" y="788"/>
                  </a:lnTo>
                  <a:lnTo>
                    <a:pt x="1428" y="782"/>
                  </a:lnTo>
                  <a:lnTo>
                    <a:pt x="1428" y="760"/>
                  </a:lnTo>
                  <a:lnTo>
                    <a:pt x="1430" y="750"/>
                  </a:lnTo>
                  <a:lnTo>
                    <a:pt x="1430" y="720"/>
                  </a:lnTo>
                  <a:lnTo>
                    <a:pt x="1433" y="713"/>
                  </a:lnTo>
                  <a:lnTo>
                    <a:pt x="1433" y="708"/>
                  </a:lnTo>
                  <a:lnTo>
                    <a:pt x="1430" y="699"/>
                  </a:lnTo>
                  <a:lnTo>
                    <a:pt x="1428" y="695"/>
                  </a:lnTo>
                  <a:lnTo>
                    <a:pt x="1428" y="683"/>
                  </a:lnTo>
                  <a:lnTo>
                    <a:pt x="1430" y="676"/>
                  </a:lnTo>
                  <a:lnTo>
                    <a:pt x="1433" y="673"/>
                  </a:lnTo>
                  <a:lnTo>
                    <a:pt x="1433" y="671"/>
                  </a:lnTo>
                  <a:lnTo>
                    <a:pt x="1436" y="667"/>
                  </a:lnTo>
                  <a:lnTo>
                    <a:pt x="1436" y="661"/>
                  </a:lnTo>
                  <a:lnTo>
                    <a:pt x="1440" y="657"/>
                  </a:lnTo>
                  <a:lnTo>
                    <a:pt x="1440" y="655"/>
                  </a:lnTo>
                  <a:lnTo>
                    <a:pt x="1442" y="655"/>
                  </a:lnTo>
                  <a:lnTo>
                    <a:pt x="1442" y="652"/>
                  </a:lnTo>
                  <a:lnTo>
                    <a:pt x="1445" y="648"/>
                  </a:lnTo>
                  <a:lnTo>
                    <a:pt x="1449" y="652"/>
                  </a:lnTo>
                  <a:lnTo>
                    <a:pt x="1449" y="629"/>
                  </a:lnTo>
                  <a:lnTo>
                    <a:pt x="1452" y="624"/>
                  </a:lnTo>
                  <a:lnTo>
                    <a:pt x="1458" y="617"/>
                  </a:lnTo>
                  <a:lnTo>
                    <a:pt x="1458" y="611"/>
                  </a:lnTo>
                  <a:lnTo>
                    <a:pt x="1461" y="608"/>
                  </a:lnTo>
                  <a:lnTo>
                    <a:pt x="1461" y="592"/>
                  </a:lnTo>
                  <a:lnTo>
                    <a:pt x="1464" y="589"/>
                  </a:lnTo>
                  <a:lnTo>
                    <a:pt x="1464" y="587"/>
                  </a:lnTo>
                  <a:lnTo>
                    <a:pt x="1470" y="580"/>
                  </a:lnTo>
                  <a:lnTo>
                    <a:pt x="1470" y="571"/>
                  </a:lnTo>
                  <a:lnTo>
                    <a:pt x="1473" y="571"/>
                  </a:lnTo>
                  <a:lnTo>
                    <a:pt x="1480" y="568"/>
                  </a:lnTo>
                  <a:lnTo>
                    <a:pt x="1480" y="564"/>
                  </a:lnTo>
                  <a:lnTo>
                    <a:pt x="1482" y="561"/>
                  </a:lnTo>
                  <a:lnTo>
                    <a:pt x="1480" y="559"/>
                  </a:lnTo>
                  <a:lnTo>
                    <a:pt x="1482" y="555"/>
                  </a:lnTo>
                  <a:lnTo>
                    <a:pt x="1482" y="546"/>
                  </a:lnTo>
                  <a:lnTo>
                    <a:pt x="1486" y="540"/>
                  </a:lnTo>
                  <a:lnTo>
                    <a:pt x="1486" y="515"/>
                  </a:lnTo>
                  <a:lnTo>
                    <a:pt x="1489" y="515"/>
                  </a:lnTo>
                  <a:lnTo>
                    <a:pt x="1498" y="506"/>
                  </a:lnTo>
                  <a:lnTo>
                    <a:pt x="1496" y="506"/>
                  </a:lnTo>
                  <a:lnTo>
                    <a:pt x="1496" y="499"/>
                  </a:lnTo>
                  <a:lnTo>
                    <a:pt x="1492" y="494"/>
                  </a:lnTo>
                  <a:lnTo>
                    <a:pt x="1492" y="487"/>
                  </a:lnTo>
                  <a:lnTo>
                    <a:pt x="1496" y="480"/>
                  </a:lnTo>
                  <a:lnTo>
                    <a:pt x="1496" y="471"/>
                  </a:lnTo>
                  <a:lnTo>
                    <a:pt x="1498" y="466"/>
                  </a:lnTo>
                  <a:lnTo>
                    <a:pt x="1501" y="462"/>
                  </a:lnTo>
                  <a:lnTo>
                    <a:pt x="1501" y="440"/>
                  </a:lnTo>
                  <a:lnTo>
                    <a:pt x="1505" y="434"/>
                  </a:lnTo>
                  <a:lnTo>
                    <a:pt x="1505" y="424"/>
                  </a:lnTo>
                  <a:lnTo>
                    <a:pt x="1510" y="419"/>
                  </a:lnTo>
                  <a:lnTo>
                    <a:pt x="1510" y="415"/>
                  </a:lnTo>
                  <a:lnTo>
                    <a:pt x="1514" y="412"/>
                  </a:lnTo>
                  <a:lnTo>
                    <a:pt x="1514" y="410"/>
                  </a:lnTo>
                  <a:lnTo>
                    <a:pt x="1510" y="406"/>
                  </a:lnTo>
                  <a:lnTo>
                    <a:pt x="1510" y="394"/>
                  </a:lnTo>
                  <a:lnTo>
                    <a:pt x="1508" y="391"/>
                  </a:lnTo>
                  <a:lnTo>
                    <a:pt x="1505" y="378"/>
                  </a:lnTo>
                  <a:lnTo>
                    <a:pt x="1501" y="375"/>
                  </a:lnTo>
                  <a:lnTo>
                    <a:pt x="1505" y="363"/>
                  </a:lnTo>
                  <a:lnTo>
                    <a:pt x="1505" y="341"/>
                  </a:lnTo>
                  <a:lnTo>
                    <a:pt x="1501" y="338"/>
                  </a:lnTo>
                  <a:lnTo>
                    <a:pt x="1505" y="331"/>
                  </a:lnTo>
                  <a:lnTo>
                    <a:pt x="1505" y="322"/>
                  </a:lnTo>
                  <a:lnTo>
                    <a:pt x="1508" y="319"/>
                  </a:lnTo>
                  <a:lnTo>
                    <a:pt x="1508" y="317"/>
                  </a:lnTo>
                  <a:lnTo>
                    <a:pt x="1510" y="310"/>
                  </a:lnTo>
                  <a:lnTo>
                    <a:pt x="1510" y="307"/>
                  </a:lnTo>
                  <a:lnTo>
                    <a:pt x="1508" y="307"/>
                  </a:lnTo>
                  <a:lnTo>
                    <a:pt x="1508" y="298"/>
                  </a:lnTo>
                  <a:lnTo>
                    <a:pt x="1510" y="294"/>
                  </a:lnTo>
                  <a:lnTo>
                    <a:pt x="1510" y="282"/>
                  </a:lnTo>
                  <a:lnTo>
                    <a:pt x="1508" y="279"/>
                  </a:lnTo>
                  <a:lnTo>
                    <a:pt x="1508" y="273"/>
                  </a:lnTo>
                  <a:lnTo>
                    <a:pt x="1510" y="270"/>
                  </a:lnTo>
                  <a:lnTo>
                    <a:pt x="1510" y="266"/>
                  </a:lnTo>
                  <a:lnTo>
                    <a:pt x="1508" y="263"/>
                  </a:lnTo>
                  <a:lnTo>
                    <a:pt x="1508" y="251"/>
                  </a:lnTo>
                  <a:lnTo>
                    <a:pt x="1510" y="247"/>
                  </a:lnTo>
                  <a:lnTo>
                    <a:pt x="1508" y="245"/>
                  </a:lnTo>
                  <a:lnTo>
                    <a:pt x="1508" y="242"/>
                  </a:lnTo>
                  <a:lnTo>
                    <a:pt x="1505" y="230"/>
                  </a:lnTo>
                  <a:lnTo>
                    <a:pt x="1505" y="221"/>
                  </a:lnTo>
                  <a:lnTo>
                    <a:pt x="1508" y="221"/>
                  </a:lnTo>
                  <a:lnTo>
                    <a:pt x="1510" y="217"/>
                  </a:lnTo>
                  <a:lnTo>
                    <a:pt x="1510" y="214"/>
                  </a:lnTo>
                  <a:lnTo>
                    <a:pt x="1514" y="211"/>
                  </a:lnTo>
                  <a:lnTo>
                    <a:pt x="1514" y="205"/>
                  </a:lnTo>
                  <a:lnTo>
                    <a:pt x="1517" y="202"/>
                  </a:lnTo>
                  <a:lnTo>
                    <a:pt x="1517" y="189"/>
                  </a:lnTo>
                  <a:lnTo>
                    <a:pt x="1520" y="186"/>
                  </a:lnTo>
                  <a:lnTo>
                    <a:pt x="1520" y="183"/>
                  </a:lnTo>
                  <a:lnTo>
                    <a:pt x="1517" y="179"/>
                  </a:lnTo>
                  <a:lnTo>
                    <a:pt x="1520" y="174"/>
                  </a:lnTo>
                  <a:lnTo>
                    <a:pt x="1520" y="140"/>
                  </a:lnTo>
                  <a:lnTo>
                    <a:pt x="1524" y="133"/>
                  </a:lnTo>
                  <a:lnTo>
                    <a:pt x="1524" y="128"/>
                  </a:lnTo>
                  <a:lnTo>
                    <a:pt x="1526" y="121"/>
                  </a:lnTo>
                  <a:lnTo>
                    <a:pt x="1526" y="105"/>
                  </a:lnTo>
                  <a:lnTo>
                    <a:pt x="1529" y="105"/>
                  </a:lnTo>
                  <a:lnTo>
                    <a:pt x="1529" y="100"/>
                  </a:lnTo>
                  <a:lnTo>
                    <a:pt x="1533" y="100"/>
                  </a:lnTo>
                  <a:lnTo>
                    <a:pt x="1533" y="96"/>
                  </a:lnTo>
                  <a:lnTo>
                    <a:pt x="1536" y="96"/>
                  </a:lnTo>
                  <a:lnTo>
                    <a:pt x="1538" y="93"/>
                  </a:lnTo>
                  <a:lnTo>
                    <a:pt x="1542" y="93"/>
                  </a:lnTo>
                  <a:lnTo>
                    <a:pt x="1542" y="90"/>
                  </a:lnTo>
                  <a:lnTo>
                    <a:pt x="1545" y="90"/>
                  </a:lnTo>
                  <a:lnTo>
                    <a:pt x="1548" y="86"/>
                  </a:lnTo>
                  <a:lnTo>
                    <a:pt x="1545" y="86"/>
                  </a:lnTo>
                  <a:lnTo>
                    <a:pt x="1548" y="84"/>
                  </a:lnTo>
                  <a:lnTo>
                    <a:pt x="1545" y="81"/>
                  </a:lnTo>
                  <a:lnTo>
                    <a:pt x="1548" y="77"/>
                  </a:lnTo>
                  <a:lnTo>
                    <a:pt x="1548" y="72"/>
                  </a:lnTo>
                  <a:lnTo>
                    <a:pt x="1557" y="72"/>
                  </a:lnTo>
                  <a:lnTo>
                    <a:pt x="1557" y="68"/>
                  </a:lnTo>
                  <a:lnTo>
                    <a:pt x="1554" y="68"/>
                  </a:lnTo>
                  <a:lnTo>
                    <a:pt x="1564" y="62"/>
                  </a:lnTo>
                  <a:lnTo>
                    <a:pt x="1566" y="68"/>
                  </a:lnTo>
                  <a:lnTo>
                    <a:pt x="1566" y="62"/>
                  </a:lnTo>
                  <a:lnTo>
                    <a:pt x="1573" y="56"/>
                  </a:lnTo>
                  <a:lnTo>
                    <a:pt x="1573" y="44"/>
                  </a:lnTo>
                  <a:lnTo>
                    <a:pt x="1564" y="44"/>
                  </a:lnTo>
                  <a:lnTo>
                    <a:pt x="1564" y="46"/>
                  </a:lnTo>
                  <a:lnTo>
                    <a:pt x="1561" y="46"/>
                  </a:lnTo>
                  <a:lnTo>
                    <a:pt x="1557" y="44"/>
                  </a:lnTo>
                  <a:lnTo>
                    <a:pt x="1554" y="44"/>
                  </a:lnTo>
                  <a:lnTo>
                    <a:pt x="1552" y="46"/>
                  </a:lnTo>
                  <a:lnTo>
                    <a:pt x="1552" y="44"/>
                  </a:lnTo>
                  <a:lnTo>
                    <a:pt x="1548" y="40"/>
                  </a:lnTo>
                  <a:lnTo>
                    <a:pt x="1548" y="37"/>
                  </a:lnTo>
                  <a:lnTo>
                    <a:pt x="1545" y="37"/>
                  </a:lnTo>
                  <a:lnTo>
                    <a:pt x="1548" y="34"/>
                  </a:lnTo>
                  <a:lnTo>
                    <a:pt x="1548" y="28"/>
                  </a:lnTo>
                  <a:lnTo>
                    <a:pt x="1552" y="25"/>
                  </a:lnTo>
                  <a:lnTo>
                    <a:pt x="1552" y="21"/>
                  </a:lnTo>
                  <a:lnTo>
                    <a:pt x="1548" y="18"/>
                  </a:lnTo>
                  <a:lnTo>
                    <a:pt x="1548" y="16"/>
                  </a:lnTo>
                  <a:lnTo>
                    <a:pt x="1545" y="12"/>
                  </a:lnTo>
                  <a:lnTo>
                    <a:pt x="1542" y="6"/>
                  </a:lnTo>
                  <a:lnTo>
                    <a:pt x="1538" y="2"/>
                  </a:lnTo>
                  <a:lnTo>
                    <a:pt x="1538" y="0"/>
                  </a:lnTo>
                  <a:lnTo>
                    <a:pt x="1526" y="0"/>
                  </a:lnTo>
                  <a:lnTo>
                    <a:pt x="1526" y="2"/>
                  </a:lnTo>
                  <a:lnTo>
                    <a:pt x="1520" y="2"/>
                  </a:lnTo>
                  <a:lnTo>
                    <a:pt x="1517" y="6"/>
                  </a:lnTo>
                  <a:lnTo>
                    <a:pt x="1514" y="6"/>
                  </a:lnTo>
                  <a:lnTo>
                    <a:pt x="1514" y="2"/>
                  </a:lnTo>
                  <a:lnTo>
                    <a:pt x="1489" y="2"/>
                  </a:lnTo>
                  <a:lnTo>
                    <a:pt x="1480" y="0"/>
                  </a:lnTo>
                  <a:lnTo>
                    <a:pt x="1468" y="0"/>
                  </a:lnTo>
                  <a:lnTo>
                    <a:pt x="1468" y="2"/>
                  </a:lnTo>
                  <a:lnTo>
                    <a:pt x="1445" y="2"/>
                  </a:lnTo>
                  <a:lnTo>
                    <a:pt x="1440" y="0"/>
                  </a:lnTo>
                  <a:lnTo>
                    <a:pt x="1430" y="0"/>
                  </a:lnTo>
                  <a:lnTo>
                    <a:pt x="1430" y="2"/>
                  </a:lnTo>
                  <a:lnTo>
                    <a:pt x="1428" y="2"/>
                  </a:lnTo>
                  <a:lnTo>
                    <a:pt x="1424" y="6"/>
                  </a:lnTo>
                  <a:lnTo>
                    <a:pt x="1418" y="6"/>
                  </a:lnTo>
                  <a:lnTo>
                    <a:pt x="1414" y="9"/>
                  </a:lnTo>
                  <a:lnTo>
                    <a:pt x="1402" y="9"/>
                  </a:lnTo>
                  <a:lnTo>
                    <a:pt x="1400" y="6"/>
                  </a:lnTo>
                  <a:lnTo>
                    <a:pt x="1396" y="6"/>
                  </a:lnTo>
                  <a:lnTo>
                    <a:pt x="1393" y="0"/>
                  </a:lnTo>
                  <a:lnTo>
                    <a:pt x="1390" y="0"/>
                  </a:lnTo>
                  <a:lnTo>
                    <a:pt x="1393" y="2"/>
                  </a:lnTo>
                  <a:lnTo>
                    <a:pt x="1393" y="12"/>
                  </a:lnTo>
                  <a:lnTo>
                    <a:pt x="1390" y="16"/>
                  </a:lnTo>
                  <a:lnTo>
                    <a:pt x="1390" y="18"/>
                  </a:lnTo>
                  <a:lnTo>
                    <a:pt x="1381" y="21"/>
                  </a:lnTo>
                  <a:lnTo>
                    <a:pt x="1375" y="25"/>
                  </a:lnTo>
                  <a:lnTo>
                    <a:pt x="1372" y="25"/>
                  </a:lnTo>
                  <a:lnTo>
                    <a:pt x="1372" y="28"/>
                  </a:lnTo>
                  <a:lnTo>
                    <a:pt x="1368" y="28"/>
                  </a:lnTo>
                  <a:lnTo>
                    <a:pt x="1368" y="30"/>
                  </a:lnTo>
                  <a:lnTo>
                    <a:pt x="1363" y="34"/>
                  </a:lnTo>
                  <a:lnTo>
                    <a:pt x="1353" y="44"/>
                  </a:lnTo>
                  <a:lnTo>
                    <a:pt x="1353" y="49"/>
                  </a:lnTo>
                  <a:lnTo>
                    <a:pt x="1347" y="56"/>
                  </a:lnTo>
                  <a:lnTo>
                    <a:pt x="1331" y="62"/>
                  </a:lnTo>
                  <a:lnTo>
                    <a:pt x="1321" y="62"/>
                  </a:lnTo>
                  <a:lnTo>
                    <a:pt x="1319" y="56"/>
                  </a:lnTo>
                  <a:lnTo>
                    <a:pt x="1312" y="56"/>
                  </a:lnTo>
                  <a:lnTo>
                    <a:pt x="1309" y="53"/>
                  </a:lnTo>
                  <a:lnTo>
                    <a:pt x="1305" y="53"/>
                  </a:lnTo>
                  <a:lnTo>
                    <a:pt x="1305" y="49"/>
                  </a:lnTo>
                  <a:lnTo>
                    <a:pt x="1300" y="56"/>
                  </a:lnTo>
                  <a:lnTo>
                    <a:pt x="1296" y="53"/>
                  </a:lnTo>
                  <a:lnTo>
                    <a:pt x="1293" y="53"/>
                  </a:lnTo>
                  <a:lnTo>
                    <a:pt x="1293" y="56"/>
                  </a:lnTo>
                  <a:lnTo>
                    <a:pt x="1291" y="58"/>
                  </a:lnTo>
                  <a:lnTo>
                    <a:pt x="1287" y="58"/>
                  </a:lnTo>
                  <a:lnTo>
                    <a:pt x="1287" y="53"/>
                  </a:lnTo>
                  <a:lnTo>
                    <a:pt x="1284" y="53"/>
                  </a:lnTo>
                  <a:lnTo>
                    <a:pt x="1284" y="56"/>
                  </a:lnTo>
                  <a:lnTo>
                    <a:pt x="1281" y="53"/>
                  </a:lnTo>
                  <a:lnTo>
                    <a:pt x="1275" y="53"/>
                  </a:lnTo>
                  <a:lnTo>
                    <a:pt x="1275" y="58"/>
                  </a:lnTo>
                  <a:lnTo>
                    <a:pt x="1268" y="58"/>
                  </a:lnTo>
                  <a:lnTo>
                    <a:pt x="1265" y="62"/>
                  </a:lnTo>
                  <a:lnTo>
                    <a:pt x="1263" y="62"/>
                  </a:lnTo>
                  <a:lnTo>
                    <a:pt x="1259" y="65"/>
                  </a:lnTo>
                  <a:lnTo>
                    <a:pt x="1263" y="65"/>
                  </a:lnTo>
                  <a:lnTo>
                    <a:pt x="1263" y="68"/>
                  </a:lnTo>
                  <a:lnTo>
                    <a:pt x="1265" y="68"/>
                  </a:lnTo>
                  <a:lnTo>
                    <a:pt x="1265" y="72"/>
                  </a:lnTo>
                  <a:lnTo>
                    <a:pt x="1268" y="72"/>
                  </a:lnTo>
                  <a:lnTo>
                    <a:pt x="1265" y="74"/>
                  </a:lnTo>
                  <a:lnTo>
                    <a:pt x="1268" y="77"/>
                  </a:lnTo>
                  <a:lnTo>
                    <a:pt x="1268" y="81"/>
                  </a:lnTo>
                  <a:lnTo>
                    <a:pt x="1275" y="77"/>
                  </a:lnTo>
                  <a:lnTo>
                    <a:pt x="1284" y="77"/>
                  </a:lnTo>
                  <a:lnTo>
                    <a:pt x="1284" y="84"/>
                  </a:lnTo>
                  <a:lnTo>
                    <a:pt x="1287" y="93"/>
                  </a:lnTo>
                  <a:lnTo>
                    <a:pt x="1287" y="114"/>
                  </a:lnTo>
                  <a:lnTo>
                    <a:pt x="1284" y="114"/>
                  </a:lnTo>
                  <a:lnTo>
                    <a:pt x="1284" y="121"/>
                  </a:lnTo>
                  <a:lnTo>
                    <a:pt x="1272" y="121"/>
                  </a:lnTo>
                  <a:lnTo>
                    <a:pt x="1272" y="118"/>
                  </a:lnTo>
                  <a:lnTo>
                    <a:pt x="1265" y="124"/>
                  </a:lnTo>
                  <a:lnTo>
                    <a:pt x="1268" y="124"/>
                  </a:lnTo>
                  <a:lnTo>
                    <a:pt x="1268" y="130"/>
                  </a:lnTo>
                  <a:lnTo>
                    <a:pt x="1263" y="137"/>
                  </a:lnTo>
                  <a:lnTo>
                    <a:pt x="1256" y="137"/>
                  </a:lnTo>
                  <a:lnTo>
                    <a:pt x="1253" y="140"/>
                  </a:lnTo>
                  <a:lnTo>
                    <a:pt x="1249" y="140"/>
                  </a:lnTo>
                  <a:lnTo>
                    <a:pt x="1249" y="142"/>
                  </a:lnTo>
                  <a:lnTo>
                    <a:pt x="1244" y="142"/>
                  </a:lnTo>
                  <a:lnTo>
                    <a:pt x="1240" y="140"/>
                  </a:lnTo>
                  <a:lnTo>
                    <a:pt x="1240" y="142"/>
                  </a:lnTo>
                  <a:lnTo>
                    <a:pt x="1237" y="142"/>
                  </a:lnTo>
                  <a:lnTo>
                    <a:pt x="1237" y="146"/>
                  </a:lnTo>
                  <a:lnTo>
                    <a:pt x="1235" y="146"/>
                  </a:lnTo>
                  <a:lnTo>
                    <a:pt x="1237" y="149"/>
                  </a:lnTo>
                  <a:lnTo>
                    <a:pt x="1237" y="158"/>
                  </a:lnTo>
                  <a:lnTo>
                    <a:pt x="1235" y="161"/>
                  </a:lnTo>
                  <a:lnTo>
                    <a:pt x="1235" y="165"/>
                  </a:lnTo>
                  <a:lnTo>
                    <a:pt x="1231" y="165"/>
                  </a:lnTo>
                  <a:lnTo>
                    <a:pt x="1231" y="168"/>
                  </a:lnTo>
                  <a:lnTo>
                    <a:pt x="1228" y="170"/>
                  </a:lnTo>
                  <a:lnTo>
                    <a:pt x="1228" y="177"/>
                  </a:lnTo>
                  <a:lnTo>
                    <a:pt x="1225" y="183"/>
                  </a:lnTo>
                  <a:lnTo>
                    <a:pt x="1225" y="193"/>
                  </a:lnTo>
                  <a:lnTo>
                    <a:pt x="1228" y="193"/>
                  </a:lnTo>
                  <a:lnTo>
                    <a:pt x="1225" y="195"/>
                  </a:lnTo>
                  <a:lnTo>
                    <a:pt x="1219" y="195"/>
                  </a:lnTo>
                  <a:lnTo>
                    <a:pt x="1219" y="198"/>
                  </a:lnTo>
                  <a:lnTo>
                    <a:pt x="1221" y="202"/>
                  </a:lnTo>
                  <a:lnTo>
                    <a:pt x="1221" y="207"/>
                  </a:lnTo>
                  <a:lnTo>
                    <a:pt x="1219" y="207"/>
                  </a:lnTo>
                  <a:lnTo>
                    <a:pt x="1219" y="211"/>
                  </a:lnTo>
                  <a:lnTo>
                    <a:pt x="1216" y="207"/>
                  </a:lnTo>
                  <a:lnTo>
                    <a:pt x="1216" y="211"/>
                  </a:lnTo>
                  <a:lnTo>
                    <a:pt x="1212" y="214"/>
                  </a:lnTo>
                  <a:lnTo>
                    <a:pt x="1216" y="214"/>
                  </a:lnTo>
                  <a:lnTo>
                    <a:pt x="1216" y="223"/>
                  </a:lnTo>
                  <a:lnTo>
                    <a:pt x="1212" y="223"/>
                  </a:lnTo>
                  <a:lnTo>
                    <a:pt x="1207" y="230"/>
                  </a:lnTo>
                  <a:lnTo>
                    <a:pt x="1203" y="230"/>
                  </a:lnTo>
                  <a:lnTo>
                    <a:pt x="1203" y="242"/>
                  </a:lnTo>
                  <a:lnTo>
                    <a:pt x="1200" y="245"/>
                  </a:lnTo>
                  <a:lnTo>
                    <a:pt x="1194" y="245"/>
                  </a:lnTo>
                  <a:lnTo>
                    <a:pt x="1191" y="247"/>
                  </a:lnTo>
                  <a:lnTo>
                    <a:pt x="1184" y="247"/>
                  </a:lnTo>
                  <a:lnTo>
                    <a:pt x="1184" y="251"/>
                  </a:lnTo>
                  <a:lnTo>
                    <a:pt x="1179" y="251"/>
                  </a:lnTo>
                  <a:lnTo>
                    <a:pt x="1179" y="263"/>
                  </a:lnTo>
                  <a:lnTo>
                    <a:pt x="1172" y="263"/>
                  </a:lnTo>
                  <a:lnTo>
                    <a:pt x="1172" y="275"/>
                  </a:lnTo>
                  <a:lnTo>
                    <a:pt x="1170" y="279"/>
                  </a:lnTo>
                  <a:lnTo>
                    <a:pt x="1170" y="282"/>
                  </a:lnTo>
                  <a:lnTo>
                    <a:pt x="1172" y="282"/>
                  </a:lnTo>
                  <a:lnTo>
                    <a:pt x="1172" y="285"/>
                  </a:lnTo>
                  <a:lnTo>
                    <a:pt x="1175" y="285"/>
                  </a:lnTo>
                  <a:lnTo>
                    <a:pt x="1175" y="289"/>
                  </a:lnTo>
                  <a:lnTo>
                    <a:pt x="1172" y="289"/>
                  </a:lnTo>
                  <a:lnTo>
                    <a:pt x="1170" y="291"/>
                  </a:lnTo>
                  <a:lnTo>
                    <a:pt x="1172" y="294"/>
                  </a:lnTo>
                  <a:lnTo>
                    <a:pt x="1175" y="294"/>
                  </a:lnTo>
                  <a:lnTo>
                    <a:pt x="1175" y="298"/>
                  </a:lnTo>
                  <a:lnTo>
                    <a:pt x="1179" y="298"/>
                  </a:lnTo>
                  <a:lnTo>
                    <a:pt x="1179" y="301"/>
                  </a:lnTo>
                  <a:lnTo>
                    <a:pt x="1182" y="301"/>
                  </a:lnTo>
                  <a:lnTo>
                    <a:pt x="1182" y="307"/>
                  </a:lnTo>
                  <a:lnTo>
                    <a:pt x="1179" y="310"/>
                  </a:lnTo>
                  <a:lnTo>
                    <a:pt x="1179" y="313"/>
                  </a:lnTo>
                  <a:lnTo>
                    <a:pt x="1182" y="313"/>
                  </a:lnTo>
                  <a:lnTo>
                    <a:pt x="1182" y="317"/>
                  </a:lnTo>
                  <a:lnTo>
                    <a:pt x="1184" y="317"/>
                  </a:lnTo>
                  <a:lnTo>
                    <a:pt x="1184" y="319"/>
                  </a:lnTo>
                  <a:lnTo>
                    <a:pt x="1188" y="322"/>
                  </a:lnTo>
                  <a:lnTo>
                    <a:pt x="1188" y="329"/>
                  </a:lnTo>
                  <a:lnTo>
                    <a:pt x="1191" y="335"/>
                  </a:lnTo>
                  <a:lnTo>
                    <a:pt x="1191" y="338"/>
                  </a:lnTo>
                  <a:lnTo>
                    <a:pt x="1184" y="345"/>
                  </a:lnTo>
                  <a:lnTo>
                    <a:pt x="1184" y="347"/>
                  </a:lnTo>
                  <a:lnTo>
                    <a:pt x="1182" y="350"/>
                  </a:lnTo>
                  <a:lnTo>
                    <a:pt x="1182" y="354"/>
                  </a:lnTo>
                  <a:lnTo>
                    <a:pt x="1179" y="357"/>
                  </a:lnTo>
                  <a:lnTo>
                    <a:pt x="1179" y="354"/>
                  </a:lnTo>
                  <a:lnTo>
                    <a:pt x="1175" y="357"/>
                  </a:lnTo>
                  <a:lnTo>
                    <a:pt x="1172" y="357"/>
                  </a:lnTo>
                  <a:lnTo>
                    <a:pt x="1172" y="366"/>
                  </a:lnTo>
                  <a:lnTo>
                    <a:pt x="1170" y="366"/>
                  </a:lnTo>
                  <a:lnTo>
                    <a:pt x="1170" y="368"/>
                  </a:lnTo>
                  <a:lnTo>
                    <a:pt x="1166" y="368"/>
                  </a:lnTo>
                  <a:lnTo>
                    <a:pt x="1166" y="372"/>
                  </a:lnTo>
                  <a:lnTo>
                    <a:pt x="1154" y="384"/>
                  </a:lnTo>
                  <a:lnTo>
                    <a:pt x="1154" y="387"/>
                  </a:lnTo>
                  <a:lnTo>
                    <a:pt x="1156" y="391"/>
                  </a:lnTo>
                  <a:lnTo>
                    <a:pt x="1156" y="394"/>
                  </a:lnTo>
                  <a:lnTo>
                    <a:pt x="1160" y="394"/>
                  </a:lnTo>
                  <a:lnTo>
                    <a:pt x="1163" y="396"/>
                  </a:lnTo>
                  <a:lnTo>
                    <a:pt x="1163" y="403"/>
                  </a:lnTo>
                  <a:lnTo>
                    <a:pt x="1166" y="403"/>
                  </a:lnTo>
                  <a:lnTo>
                    <a:pt x="1166" y="412"/>
                  </a:lnTo>
                  <a:lnTo>
                    <a:pt x="1163" y="415"/>
                  </a:lnTo>
                  <a:lnTo>
                    <a:pt x="1160" y="415"/>
                  </a:lnTo>
                  <a:lnTo>
                    <a:pt x="1163" y="419"/>
                  </a:lnTo>
                  <a:lnTo>
                    <a:pt x="1163" y="422"/>
                  </a:lnTo>
                  <a:lnTo>
                    <a:pt x="1156" y="431"/>
                  </a:lnTo>
                  <a:lnTo>
                    <a:pt x="1144" y="447"/>
                  </a:lnTo>
                  <a:lnTo>
                    <a:pt x="1139" y="452"/>
                  </a:lnTo>
                  <a:lnTo>
                    <a:pt x="1135" y="459"/>
                  </a:lnTo>
                  <a:lnTo>
                    <a:pt x="1132" y="462"/>
                  </a:lnTo>
                  <a:lnTo>
                    <a:pt x="1126" y="462"/>
                  </a:lnTo>
                  <a:lnTo>
                    <a:pt x="1126" y="468"/>
                  </a:lnTo>
                  <a:lnTo>
                    <a:pt x="1123" y="468"/>
                  </a:lnTo>
                  <a:lnTo>
                    <a:pt x="1123" y="471"/>
                  </a:lnTo>
                  <a:lnTo>
                    <a:pt x="1120" y="475"/>
                  </a:lnTo>
                  <a:lnTo>
                    <a:pt x="1120" y="478"/>
                  </a:lnTo>
                  <a:lnTo>
                    <a:pt x="1116" y="478"/>
                  </a:lnTo>
                  <a:lnTo>
                    <a:pt x="1116" y="480"/>
                  </a:lnTo>
                  <a:lnTo>
                    <a:pt x="1114" y="480"/>
                  </a:lnTo>
                  <a:lnTo>
                    <a:pt x="1107" y="484"/>
                  </a:lnTo>
                  <a:lnTo>
                    <a:pt x="1092" y="484"/>
                  </a:lnTo>
                  <a:lnTo>
                    <a:pt x="1088" y="487"/>
                  </a:lnTo>
                  <a:lnTo>
                    <a:pt x="1086" y="487"/>
                  </a:lnTo>
                  <a:lnTo>
                    <a:pt x="1079" y="480"/>
                  </a:lnTo>
                  <a:lnTo>
                    <a:pt x="1060" y="480"/>
                  </a:lnTo>
                  <a:lnTo>
                    <a:pt x="1058" y="484"/>
                  </a:lnTo>
                  <a:lnTo>
                    <a:pt x="1058" y="480"/>
                  </a:lnTo>
                  <a:lnTo>
                    <a:pt x="1055" y="484"/>
                  </a:lnTo>
                  <a:lnTo>
                    <a:pt x="1055" y="487"/>
                  </a:lnTo>
                  <a:lnTo>
                    <a:pt x="1051" y="487"/>
                  </a:lnTo>
                  <a:lnTo>
                    <a:pt x="1051" y="503"/>
                  </a:lnTo>
                  <a:lnTo>
                    <a:pt x="1048" y="506"/>
                  </a:lnTo>
                  <a:lnTo>
                    <a:pt x="1039" y="506"/>
                  </a:lnTo>
                  <a:lnTo>
                    <a:pt x="1042" y="503"/>
                  </a:lnTo>
                  <a:lnTo>
                    <a:pt x="1042" y="499"/>
                  </a:lnTo>
                  <a:lnTo>
                    <a:pt x="1039" y="499"/>
                  </a:lnTo>
                  <a:lnTo>
                    <a:pt x="1039" y="496"/>
                  </a:lnTo>
                  <a:lnTo>
                    <a:pt x="1036" y="494"/>
                  </a:lnTo>
                  <a:lnTo>
                    <a:pt x="1036" y="496"/>
                  </a:lnTo>
                  <a:lnTo>
                    <a:pt x="1030" y="496"/>
                  </a:lnTo>
                  <a:lnTo>
                    <a:pt x="1030" y="499"/>
                  </a:lnTo>
                  <a:lnTo>
                    <a:pt x="1027" y="499"/>
                  </a:lnTo>
                  <a:lnTo>
                    <a:pt x="1027" y="503"/>
                  </a:lnTo>
                  <a:lnTo>
                    <a:pt x="1023" y="506"/>
                  </a:lnTo>
                  <a:lnTo>
                    <a:pt x="1023" y="506"/>
                  </a:lnTo>
                  <a:lnTo>
                    <a:pt x="1027" y="506"/>
                  </a:lnTo>
                  <a:lnTo>
                    <a:pt x="1027" y="510"/>
                  </a:lnTo>
                  <a:lnTo>
                    <a:pt x="1020" y="515"/>
                  </a:lnTo>
                  <a:lnTo>
                    <a:pt x="1011" y="515"/>
                  </a:lnTo>
                  <a:lnTo>
                    <a:pt x="1002" y="512"/>
                  </a:lnTo>
                  <a:lnTo>
                    <a:pt x="999" y="512"/>
                  </a:lnTo>
                  <a:lnTo>
                    <a:pt x="999" y="510"/>
                  </a:lnTo>
                  <a:lnTo>
                    <a:pt x="995" y="506"/>
                  </a:lnTo>
                  <a:lnTo>
                    <a:pt x="993" y="503"/>
                  </a:lnTo>
                  <a:lnTo>
                    <a:pt x="993" y="494"/>
                  </a:lnTo>
                  <a:lnTo>
                    <a:pt x="995" y="490"/>
                  </a:lnTo>
                  <a:lnTo>
                    <a:pt x="995" y="487"/>
                  </a:lnTo>
                  <a:lnTo>
                    <a:pt x="993" y="484"/>
                  </a:lnTo>
                  <a:lnTo>
                    <a:pt x="983" y="484"/>
                  </a:lnTo>
                  <a:lnTo>
                    <a:pt x="983" y="480"/>
                  </a:lnTo>
                  <a:lnTo>
                    <a:pt x="981" y="480"/>
                  </a:lnTo>
                  <a:lnTo>
                    <a:pt x="981" y="484"/>
                  </a:lnTo>
                  <a:lnTo>
                    <a:pt x="977" y="484"/>
                  </a:lnTo>
                  <a:lnTo>
                    <a:pt x="967" y="494"/>
                  </a:lnTo>
                  <a:lnTo>
                    <a:pt x="967" y="499"/>
                  </a:lnTo>
                  <a:lnTo>
                    <a:pt x="962" y="499"/>
                  </a:lnTo>
                  <a:lnTo>
                    <a:pt x="958" y="503"/>
                  </a:lnTo>
                  <a:lnTo>
                    <a:pt x="958" y="510"/>
                  </a:lnTo>
                  <a:lnTo>
                    <a:pt x="955" y="510"/>
                  </a:lnTo>
                  <a:lnTo>
                    <a:pt x="958" y="512"/>
                  </a:lnTo>
                  <a:lnTo>
                    <a:pt x="962" y="512"/>
                  </a:lnTo>
                  <a:lnTo>
                    <a:pt x="965" y="515"/>
                  </a:lnTo>
                  <a:lnTo>
                    <a:pt x="965" y="524"/>
                  </a:lnTo>
                  <a:lnTo>
                    <a:pt x="967" y="528"/>
                  </a:lnTo>
                  <a:lnTo>
                    <a:pt x="967" y="536"/>
                  </a:lnTo>
                  <a:lnTo>
                    <a:pt x="965" y="540"/>
                  </a:lnTo>
                  <a:lnTo>
                    <a:pt x="962" y="540"/>
                  </a:lnTo>
                  <a:lnTo>
                    <a:pt x="958" y="543"/>
                  </a:lnTo>
                  <a:lnTo>
                    <a:pt x="955" y="543"/>
                  </a:lnTo>
                  <a:lnTo>
                    <a:pt x="949" y="546"/>
                  </a:lnTo>
                  <a:lnTo>
                    <a:pt x="946" y="549"/>
                  </a:lnTo>
                  <a:lnTo>
                    <a:pt x="946" y="552"/>
                  </a:lnTo>
                  <a:lnTo>
                    <a:pt x="943" y="555"/>
                  </a:lnTo>
                  <a:lnTo>
                    <a:pt x="943" y="561"/>
                  </a:lnTo>
                  <a:lnTo>
                    <a:pt x="939" y="564"/>
                  </a:lnTo>
                  <a:lnTo>
                    <a:pt x="930" y="564"/>
                  </a:lnTo>
                  <a:lnTo>
                    <a:pt x="930" y="568"/>
                  </a:lnTo>
                  <a:lnTo>
                    <a:pt x="925" y="568"/>
                  </a:lnTo>
                  <a:lnTo>
                    <a:pt x="925" y="580"/>
                  </a:lnTo>
                  <a:lnTo>
                    <a:pt x="927" y="580"/>
                  </a:lnTo>
                  <a:lnTo>
                    <a:pt x="927" y="592"/>
                  </a:lnTo>
                  <a:lnTo>
                    <a:pt x="925" y="592"/>
                  </a:lnTo>
                  <a:lnTo>
                    <a:pt x="921" y="599"/>
                  </a:lnTo>
                  <a:lnTo>
                    <a:pt x="918" y="599"/>
                  </a:lnTo>
                  <a:lnTo>
                    <a:pt x="918" y="601"/>
                  </a:lnTo>
                  <a:lnTo>
                    <a:pt x="915" y="601"/>
                  </a:lnTo>
                  <a:lnTo>
                    <a:pt x="915" y="605"/>
                  </a:lnTo>
                  <a:lnTo>
                    <a:pt x="911" y="608"/>
                  </a:lnTo>
                  <a:lnTo>
                    <a:pt x="911" y="615"/>
                  </a:lnTo>
                  <a:lnTo>
                    <a:pt x="906" y="617"/>
                  </a:lnTo>
                  <a:lnTo>
                    <a:pt x="899" y="624"/>
                  </a:lnTo>
                  <a:lnTo>
                    <a:pt x="893" y="624"/>
                  </a:lnTo>
                  <a:lnTo>
                    <a:pt x="893" y="627"/>
                  </a:lnTo>
                  <a:lnTo>
                    <a:pt x="883" y="636"/>
                  </a:lnTo>
                  <a:lnTo>
                    <a:pt x="878" y="636"/>
                  </a:lnTo>
                  <a:lnTo>
                    <a:pt x="878" y="633"/>
                  </a:lnTo>
                  <a:lnTo>
                    <a:pt x="874" y="633"/>
                  </a:lnTo>
                  <a:lnTo>
                    <a:pt x="874" y="636"/>
                  </a:lnTo>
                  <a:lnTo>
                    <a:pt x="871" y="639"/>
                  </a:lnTo>
                  <a:lnTo>
                    <a:pt x="871" y="643"/>
                  </a:lnTo>
                  <a:lnTo>
                    <a:pt x="859" y="643"/>
                  </a:lnTo>
                  <a:lnTo>
                    <a:pt x="859" y="645"/>
                  </a:lnTo>
                  <a:lnTo>
                    <a:pt x="850" y="645"/>
                  </a:lnTo>
                  <a:lnTo>
                    <a:pt x="850" y="643"/>
                  </a:lnTo>
                  <a:lnTo>
                    <a:pt x="843" y="643"/>
                  </a:lnTo>
                  <a:lnTo>
                    <a:pt x="843" y="645"/>
                  </a:lnTo>
                  <a:lnTo>
                    <a:pt x="846" y="645"/>
                  </a:lnTo>
                  <a:lnTo>
                    <a:pt x="846" y="655"/>
                  </a:lnTo>
                  <a:lnTo>
                    <a:pt x="850" y="655"/>
                  </a:lnTo>
                  <a:lnTo>
                    <a:pt x="850" y="657"/>
                  </a:lnTo>
                  <a:lnTo>
                    <a:pt x="846" y="657"/>
                  </a:lnTo>
                  <a:lnTo>
                    <a:pt x="846" y="661"/>
                  </a:lnTo>
                  <a:lnTo>
                    <a:pt x="850" y="661"/>
                  </a:lnTo>
                  <a:lnTo>
                    <a:pt x="850" y="664"/>
                  </a:lnTo>
                  <a:lnTo>
                    <a:pt x="846" y="667"/>
                  </a:lnTo>
                  <a:lnTo>
                    <a:pt x="843" y="673"/>
                  </a:lnTo>
                  <a:lnTo>
                    <a:pt x="841" y="683"/>
                  </a:lnTo>
                  <a:lnTo>
                    <a:pt x="838" y="689"/>
                  </a:lnTo>
                  <a:lnTo>
                    <a:pt x="834" y="692"/>
                  </a:lnTo>
                  <a:lnTo>
                    <a:pt x="831" y="692"/>
                  </a:lnTo>
                  <a:lnTo>
                    <a:pt x="820" y="704"/>
                  </a:lnTo>
                  <a:lnTo>
                    <a:pt x="816" y="711"/>
                  </a:lnTo>
                  <a:lnTo>
                    <a:pt x="801" y="727"/>
                  </a:lnTo>
                  <a:lnTo>
                    <a:pt x="797" y="732"/>
                  </a:lnTo>
                  <a:lnTo>
                    <a:pt x="794" y="732"/>
                  </a:lnTo>
                  <a:lnTo>
                    <a:pt x="788" y="738"/>
                  </a:lnTo>
                  <a:lnTo>
                    <a:pt x="776" y="745"/>
                  </a:lnTo>
                  <a:lnTo>
                    <a:pt x="769" y="745"/>
                  </a:lnTo>
                  <a:lnTo>
                    <a:pt x="766" y="748"/>
                  </a:lnTo>
                  <a:lnTo>
                    <a:pt x="764" y="754"/>
                  </a:lnTo>
                  <a:lnTo>
                    <a:pt x="760" y="754"/>
                  </a:lnTo>
                  <a:lnTo>
                    <a:pt x="754" y="757"/>
                  </a:lnTo>
                  <a:lnTo>
                    <a:pt x="748" y="757"/>
                  </a:lnTo>
                  <a:lnTo>
                    <a:pt x="745" y="760"/>
                  </a:lnTo>
                  <a:lnTo>
                    <a:pt x="745" y="764"/>
                  </a:lnTo>
                  <a:lnTo>
                    <a:pt x="741" y="766"/>
                  </a:lnTo>
                  <a:lnTo>
                    <a:pt x="741" y="769"/>
                  </a:lnTo>
                  <a:lnTo>
                    <a:pt x="738" y="773"/>
                  </a:lnTo>
                  <a:lnTo>
                    <a:pt x="732" y="776"/>
                  </a:lnTo>
                  <a:lnTo>
                    <a:pt x="732" y="782"/>
                  </a:lnTo>
                  <a:lnTo>
                    <a:pt x="729" y="785"/>
                  </a:lnTo>
                  <a:lnTo>
                    <a:pt x="729" y="788"/>
                  </a:lnTo>
                  <a:lnTo>
                    <a:pt x="720" y="797"/>
                  </a:lnTo>
                  <a:lnTo>
                    <a:pt x="713" y="797"/>
                  </a:lnTo>
                  <a:lnTo>
                    <a:pt x="713" y="801"/>
                  </a:lnTo>
                  <a:lnTo>
                    <a:pt x="710" y="801"/>
                  </a:lnTo>
                  <a:lnTo>
                    <a:pt x="708" y="804"/>
                  </a:lnTo>
                  <a:lnTo>
                    <a:pt x="708" y="806"/>
                  </a:lnTo>
                  <a:lnTo>
                    <a:pt x="694" y="806"/>
                  </a:lnTo>
                  <a:lnTo>
                    <a:pt x="692" y="810"/>
                  </a:lnTo>
                  <a:lnTo>
                    <a:pt x="689" y="810"/>
                  </a:lnTo>
                  <a:lnTo>
                    <a:pt x="689" y="813"/>
                  </a:lnTo>
                  <a:lnTo>
                    <a:pt x="682" y="820"/>
                  </a:lnTo>
                  <a:lnTo>
                    <a:pt x="680" y="820"/>
                  </a:lnTo>
                  <a:lnTo>
                    <a:pt x="676" y="822"/>
                  </a:lnTo>
                  <a:lnTo>
                    <a:pt x="670" y="822"/>
                  </a:lnTo>
                  <a:lnTo>
                    <a:pt x="670" y="828"/>
                  </a:lnTo>
                  <a:lnTo>
                    <a:pt x="652" y="828"/>
                  </a:lnTo>
                  <a:lnTo>
                    <a:pt x="648" y="825"/>
                  </a:lnTo>
                  <a:lnTo>
                    <a:pt x="648" y="828"/>
                  </a:lnTo>
                  <a:lnTo>
                    <a:pt x="629" y="828"/>
                  </a:lnTo>
                  <a:lnTo>
                    <a:pt x="629" y="825"/>
                  </a:lnTo>
                  <a:lnTo>
                    <a:pt x="627" y="825"/>
                  </a:lnTo>
                  <a:lnTo>
                    <a:pt x="627" y="822"/>
                  </a:lnTo>
                  <a:lnTo>
                    <a:pt x="624" y="822"/>
                  </a:lnTo>
                  <a:lnTo>
                    <a:pt x="624" y="825"/>
                  </a:lnTo>
                  <a:lnTo>
                    <a:pt x="620" y="825"/>
                  </a:lnTo>
                  <a:lnTo>
                    <a:pt x="620" y="828"/>
                  </a:lnTo>
                  <a:lnTo>
                    <a:pt x="608" y="828"/>
                  </a:lnTo>
                  <a:lnTo>
                    <a:pt x="608" y="825"/>
                  </a:lnTo>
                  <a:lnTo>
                    <a:pt x="605" y="822"/>
                  </a:lnTo>
                  <a:lnTo>
                    <a:pt x="601" y="822"/>
                  </a:lnTo>
                  <a:lnTo>
                    <a:pt x="601" y="825"/>
                  </a:lnTo>
                  <a:lnTo>
                    <a:pt x="596" y="825"/>
                  </a:lnTo>
                  <a:lnTo>
                    <a:pt x="599" y="828"/>
                  </a:lnTo>
                  <a:lnTo>
                    <a:pt x="599" y="832"/>
                  </a:lnTo>
                  <a:lnTo>
                    <a:pt x="605" y="832"/>
                  </a:lnTo>
                  <a:lnTo>
                    <a:pt x="605" y="837"/>
                  </a:lnTo>
                  <a:lnTo>
                    <a:pt x="608" y="841"/>
                  </a:lnTo>
                  <a:lnTo>
                    <a:pt x="608" y="846"/>
                  </a:lnTo>
                  <a:lnTo>
                    <a:pt x="605" y="850"/>
                  </a:lnTo>
                  <a:lnTo>
                    <a:pt x="605" y="853"/>
                  </a:lnTo>
                  <a:lnTo>
                    <a:pt x="599" y="862"/>
                  </a:lnTo>
                  <a:lnTo>
                    <a:pt x="596" y="865"/>
                  </a:lnTo>
                  <a:lnTo>
                    <a:pt x="596" y="872"/>
                  </a:lnTo>
                  <a:lnTo>
                    <a:pt x="589" y="881"/>
                  </a:lnTo>
                  <a:lnTo>
                    <a:pt x="587" y="884"/>
                  </a:lnTo>
                  <a:lnTo>
                    <a:pt x="583" y="890"/>
                  </a:lnTo>
                  <a:lnTo>
                    <a:pt x="577" y="897"/>
                  </a:lnTo>
                  <a:lnTo>
                    <a:pt x="577" y="906"/>
                  </a:lnTo>
                  <a:lnTo>
                    <a:pt x="573" y="909"/>
                  </a:lnTo>
                  <a:lnTo>
                    <a:pt x="573" y="912"/>
                  </a:lnTo>
                  <a:lnTo>
                    <a:pt x="568" y="918"/>
                  </a:lnTo>
                  <a:lnTo>
                    <a:pt x="564" y="925"/>
                  </a:lnTo>
                  <a:lnTo>
                    <a:pt x="563" y="927"/>
                  </a:lnTo>
                  <a:lnTo>
                    <a:pt x="563" y="934"/>
                  </a:lnTo>
                  <a:lnTo>
                    <a:pt x="557" y="946"/>
                  </a:lnTo>
                  <a:lnTo>
                    <a:pt x="555" y="949"/>
                  </a:lnTo>
                  <a:lnTo>
                    <a:pt x="555" y="953"/>
                  </a:lnTo>
                  <a:lnTo>
                    <a:pt x="552" y="953"/>
                  </a:lnTo>
                  <a:lnTo>
                    <a:pt x="552" y="955"/>
                  </a:lnTo>
                  <a:lnTo>
                    <a:pt x="549" y="955"/>
                  </a:lnTo>
                  <a:lnTo>
                    <a:pt x="549" y="958"/>
                  </a:lnTo>
                  <a:lnTo>
                    <a:pt x="552" y="958"/>
                  </a:lnTo>
                  <a:lnTo>
                    <a:pt x="552" y="962"/>
                  </a:lnTo>
                  <a:lnTo>
                    <a:pt x="549" y="965"/>
                  </a:lnTo>
                  <a:lnTo>
                    <a:pt x="549" y="967"/>
                  </a:lnTo>
                  <a:lnTo>
                    <a:pt x="545" y="967"/>
                  </a:lnTo>
                  <a:lnTo>
                    <a:pt x="545" y="971"/>
                  </a:lnTo>
                  <a:lnTo>
                    <a:pt x="549" y="971"/>
                  </a:lnTo>
                  <a:lnTo>
                    <a:pt x="545" y="974"/>
                  </a:lnTo>
                  <a:lnTo>
                    <a:pt x="545" y="983"/>
                  </a:lnTo>
                  <a:lnTo>
                    <a:pt x="543" y="986"/>
                  </a:lnTo>
                  <a:lnTo>
                    <a:pt x="543" y="995"/>
                  </a:lnTo>
                  <a:lnTo>
                    <a:pt x="540" y="995"/>
                  </a:lnTo>
                  <a:lnTo>
                    <a:pt x="540" y="999"/>
                  </a:lnTo>
                  <a:lnTo>
                    <a:pt x="536" y="999"/>
                  </a:lnTo>
                  <a:lnTo>
                    <a:pt x="540" y="1002"/>
                  </a:lnTo>
                  <a:lnTo>
                    <a:pt x="536" y="1002"/>
                  </a:lnTo>
                  <a:lnTo>
                    <a:pt x="536" y="1009"/>
                  </a:lnTo>
                  <a:lnTo>
                    <a:pt x="533" y="1011"/>
                  </a:lnTo>
                  <a:lnTo>
                    <a:pt x="524" y="1011"/>
                  </a:lnTo>
                  <a:lnTo>
                    <a:pt x="524" y="1009"/>
                  </a:lnTo>
                  <a:lnTo>
                    <a:pt x="517" y="1009"/>
                  </a:lnTo>
                  <a:lnTo>
                    <a:pt x="515" y="1011"/>
                  </a:lnTo>
                  <a:lnTo>
                    <a:pt x="515" y="1014"/>
                  </a:lnTo>
                  <a:lnTo>
                    <a:pt x="512" y="1018"/>
                  </a:lnTo>
                  <a:lnTo>
                    <a:pt x="505" y="1018"/>
                  </a:lnTo>
                  <a:lnTo>
                    <a:pt x="505" y="1030"/>
                  </a:lnTo>
                  <a:lnTo>
                    <a:pt x="496" y="1030"/>
                  </a:lnTo>
                  <a:lnTo>
                    <a:pt x="493" y="1033"/>
                  </a:lnTo>
                  <a:lnTo>
                    <a:pt x="493" y="1037"/>
                  </a:lnTo>
                  <a:lnTo>
                    <a:pt x="496" y="1037"/>
                  </a:lnTo>
                  <a:lnTo>
                    <a:pt x="496" y="1039"/>
                  </a:lnTo>
                  <a:lnTo>
                    <a:pt x="493" y="1039"/>
                  </a:lnTo>
                  <a:lnTo>
                    <a:pt x="493" y="1049"/>
                  </a:lnTo>
                  <a:lnTo>
                    <a:pt x="489" y="1046"/>
                  </a:lnTo>
                  <a:lnTo>
                    <a:pt x="489" y="1051"/>
                  </a:lnTo>
                  <a:lnTo>
                    <a:pt x="493" y="1051"/>
                  </a:lnTo>
                  <a:lnTo>
                    <a:pt x="493" y="1058"/>
                  </a:lnTo>
                  <a:lnTo>
                    <a:pt x="496" y="1058"/>
                  </a:lnTo>
                  <a:lnTo>
                    <a:pt x="496" y="1065"/>
                  </a:lnTo>
                  <a:lnTo>
                    <a:pt x="493" y="1074"/>
                  </a:lnTo>
                  <a:lnTo>
                    <a:pt x="493" y="1077"/>
                  </a:lnTo>
                  <a:lnTo>
                    <a:pt x="487" y="1077"/>
                  </a:lnTo>
                  <a:lnTo>
                    <a:pt x="484" y="1079"/>
                  </a:lnTo>
                  <a:lnTo>
                    <a:pt x="465" y="1079"/>
                  </a:lnTo>
                  <a:lnTo>
                    <a:pt x="465" y="1083"/>
                  </a:lnTo>
                  <a:lnTo>
                    <a:pt x="468" y="1083"/>
                  </a:lnTo>
                  <a:lnTo>
                    <a:pt x="475" y="1089"/>
                  </a:lnTo>
                  <a:lnTo>
                    <a:pt x="475" y="1095"/>
                  </a:lnTo>
                  <a:lnTo>
                    <a:pt x="477" y="1095"/>
                  </a:lnTo>
                  <a:lnTo>
                    <a:pt x="480" y="1098"/>
                  </a:lnTo>
                  <a:lnTo>
                    <a:pt x="484" y="1098"/>
                  </a:lnTo>
                  <a:lnTo>
                    <a:pt x="487" y="1102"/>
                  </a:lnTo>
                  <a:lnTo>
                    <a:pt x="487" y="1107"/>
                  </a:lnTo>
                  <a:lnTo>
                    <a:pt x="489" y="1107"/>
                  </a:lnTo>
                  <a:lnTo>
                    <a:pt x="489" y="1114"/>
                  </a:lnTo>
                  <a:lnTo>
                    <a:pt x="487" y="1116"/>
                  </a:lnTo>
                  <a:lnTo>
                    <a:pt x="484" y="1116"/>
                  </a:lnTo>
                  <a:lnTo>
                    <a:pt x="484" y="1123"/>
                  </a:lnTo>
                  <a:lnTo>
                    <a:pt x="487" y="1123"/>
                  </a:lnTo>
                  <a:lnTo>
                    <a:pt x="484" y="1132"/>
                  </a:lnTo>
                  <a:lnTo>
                    <a:pt x="477" y="1132"/>
                  </a:lnTo>
                  <a:lnTo>
                    <a:pt x="477" y="1135"/>
                  </a:lnTo>
                  <a:lnTo>
                    <a:pt x="475" y="1138"/>
                  </a:lnTo>
                  <a:lnTo>
                    <a:pt x="475" y="1142"/>
                  </a:lnTo>
                  <a:lnTo>
                    <a:pt x="461" y="1154"/>
                  </a:lnTo>
                  <a:lnTo>
                    <a:pt x="456" y="1154"/>
                  </a:lnTo>
                  <a:lnTo>
                    <a:pt x="456" y="1156"/>
                  </a:lnTo>
                  <a:lnTo>
                    <a:pt x="452" y="1166"/>
                  </a:lnTo>
                  <a:lnTo>
                    <a:pt x="447" y="1166"/>
                  </a:lnTo>
                  <a:lnTo>
                    <a:pt x="447" y="1170"/>
                  </a:lnTo>
                  <a:lnTo>
                    <a:pt x="434" y="1170"/>
                  </a:lnTo>
                  <a:lnTo>
                    <a:pt x="434" y="1175"/>
                  </a:lnTo>
                  <a:lnTo>
                    <a:pt x="438" y="1175"/>
                  </a:lnTo>
                  <a:lnTo>
                    <a:pt x="438" y="1179"/>
                  </a:lnTo>
                  <a:lnTo>
                    <a:pt x="434" y="1182"/>
                  </a:lnTo>
                  <a:lnTo>
                    <a:pt x="431" y="1182"/>
                  </a:lnTo>
                  <a:lnTo>
                    <a:pt x="431" y="1184"/>
                  </a:lnTo>
                  <a:lnTo>
                    <a:pt x="438" y="1184"/>
                  </a:lnTo>
                  <a:lnTo>
                    <a:pt x="438" y="1207"/>
                  </a:lnTo>
                  <a:lnTo>
                    <a:pt x="434" y="1210"/>
                  </a:lnTo>
                  <a:lnTo>
                    <a:pt x="434" y="1216"/>
                  </a:lnTo>
                  <a:lnTo>
                    <a:pt x="428" y="1226"/>
                  </a:lnTo>
                  <a:lnTo>
                    <a:pt x="428" y="1228"/>
                  </a:lnTo>
                  <a:lnTo>
                    <a:pt x="419" y="1228"/>
                  </a:lnTo>
                  <a:lnTo>
                    <a:pt x="415" y="1231"/>
                  </a:lnTo>
                  <a:lnTo>
                    <a:pt x="412" y="1231"/>
                  </a:lnTo>
                  <a:lnTo>
                    <a:pt x="410" y="1228"/>
                  </a:lnTo>
                  <a:lnTo>
                    <a:pt x="406" y="1231"/>
                  </a:lnTo>
                  <a:lnTo>
                    <a:pt x="406" y="1238"/>
                  </a:lnTo>
                  <a:lnTo>
                    <a:pt x="403" y="1240"/>
                  </a:lnTo>
                  <a:lnTo>
                    <a:pt x="403" y="1244"/>
                  </a:lnTo>
                  <a:lnTo>
                    <a:pt x="384" y="1244"/>
                  </a:lnTo>
                  <a:lnTo>
                    <a:pt x="382" y="1247"/>
                  </a:lnTo>
                  <a:lnTo>
                    <a:pt x="382" y="1250"/>
                  </a:lnTo>
                  <a:lnTo>
                    <a:pt x="378" y="1254"/>
                  </a:lnTo>
                  <a:lnTo>
                    <a:pt x="378" y="1255"/>
                  </a:lnTo>
                  <a:lnTo>
                    <a:pt x="382" y="1255"/>
                  </a:lnTo>
                  <a:lnTo>
                    <a:pt x="382" y="1260"/>
                  </a:lnTo>
                  <a:lnTo>
                    <a:pt x="378" y="1266"/>
                  </a:lnTo>
                  <a:lnTo>
                    <a:pt x="372" y="1266"/>
                  </a:lnTo>
                  <a:lnTo>
                    <a:pt x="375" y="1270"/>
                  </a:lnTo>
                  <a:lnTo>
                    <a:pt x="368" y="1270"/>
                  </a:lnTo>
                  <a:lnTo>
                    <a:pt x="368" y="1272"/>
                  </a:lnTo>
                  <a:lnTo>
                    <a:pt x="363" y="1272"/>
                  </a:lnTo>
                  <a:lnTo>
                    <a:pt x="366" y="1275"/>
                  </a:lnTo>
                  <a:lnTo>
                    <a:pt x="363" y="1275"/>
                  </a:lnTo>
                  <a:lnTo>
                    <a:pt x="359" y="1279"/>
                  </a:lnTo>
                  <a:lnTo>
                    <a:pt x="356" y="1279"/>
                  </a:lnTo>
                  <a:lnTo>
                    <a:pt x="356" y="1282"/>
                  </a:lnTo>
                  <a:lnTo>
                    <a:pt x="359" y="1282"/>
                  </a:lnTo>
                  <a:lnTo>
                    <a:pt x="356" y="1284"/>
                  </a:lnTo>
                  <a:lnTo>
                    <a:pt x="347" y="1284"/>
                  </a:lnTo>
                  <a:lnTo>
                    <a:pt x="347" y="1291"/>
                  </a:lnTo>
                  <a:lnTo>
                    <a:pt x="344" y="1291"/>
                  </a:lnTo>
                  <a:lnTo>
                    <a:pt x="331" y="1303"/>
                  </a:lnTo>
                  <a:lnTo>
                    <a:pt x="331" y="1300"/>
                  </a:lnTo>
                  <a:lnTo>
                    <a:pt x="328" y="1300"/>
                  </a:lnTo>
                  <a:lnTo>
                    <a:pt x="328" y="1303"/>
                  </a:lnTo>
                  <a:lnTo>
                    <a:pt x="322" y="1303"/>
                  </a:lnTo>
                  <a:lnTo>
                    <a:pt x="322" y="1307"/>
                  </a:lnTo>
                  <a:lnTo>
                    <a:pt x="338" y="1307"/>
                  </a:lnTo>
                  <a:lnTo>
                    <a:pt x="344" y="1312"/>
                  </a:lnTo>
                  <a:lnTo>
                    <a:pt x="344" y="1331"/>
                  </a:lnTo>
                  <a:lnTo>
                    <a:pt x="340" y="1331"/>
                  </a:lnTo>
                  <a:lnTo>
                    <a:pt x="340" y="1337"/>
                  </a:lnTo>
                  <a:lnTo>
                    <a:pt x="328" y="1349"/>
                  </a:lnTo>
                  <a:lnTo>
                    <a:pt x="328" y="1353"/>
                  </a:lnTo>
                  <a:lnTo>
                    <a:pt x="322" y="1353"/>
                  </a:lnTo>
                  <a:lnTo>
                    <a:pt x="322" y="1368"/>
                  </a:lnTo>
                  <a:lnTo>
                    <a:pt x="319" y="1372"/>
                  </a:lnTo>
                  <a:lnTo>
                    <a:pt x="319" y="1375"/>
                  </a:lnTo>
                  <a:lnTo>
                    <a:pt x="316" y="1377"/>
                  </a:lnTo>
                  <a:lnTo>
                    <a:pt x="312" y="1384"/>
                  </a:lnTo>
                  <a:lnTo>
                    <a:pt x="307" y="1391"/>
                  </a:lnTo>
                  <a:lnTo>
                    <a:pt x="300" y="1391"/>
                  </a:lnTo>
                  <a:lnTo>
                    <a:pt x="300" y="1396"/>
                  </a:lnTo>
                  <a:lnTo>
                    <a:pt x="291" y="1396"/>
                  </a:lnTo>
                  <a:lnTo>
                    <a:pt x="291" y="1400"/>
                  </a:lnTo>
                  <a:lnTo>
                    <a:pt x="294" y="1400"/>
                  </a:lnTo>
                  <a:lnTo>
                    <a:pt x="294" y="1403"/>
                  </a:lnTo>
                  <a:lnTo>
                    <a:pt x="291" y="1405"/>
                  </a:lnTo>
                  <a:lnTo>
                    <a:pt x="284" y="1405"/>
                  </a:lnTo>
                  <a:lnTo>
                    <a:pt x="288" y="1409"/>
                  </a:lnTo>
                  <a:lnTo>
                    <a:pt x="284" y="1409"/>
                  </a:lnTo>
                  <a:lnTo>
                    <a:pt x="284" y="1412"/>
                  </a:lnTo>
                  <a:lnTo>
                    <a:pt x="288" y="1412"/>
                  </a:lnTo>
                  <a:lnTo>
                    <a:pt x="288" y="1415"/>
                  </a:lnTo>
                  <a:lnTo>
                    <a:pt x="282" y="1421"/>
                  </a:lnTo>
                  <a:lnTo>
                    <a:pt x="282" y="1427"/>
                  </a:lnTo>
                  <a:lnTo>
                    <a:pt x="284" y="1431"/>
                  </a:lnTo>
                  <a:lnTo>
                    <a:pt x="284" y="1436"/>
                  </a:lnTo>
                  <a:lnTo>
                    <a:pt x="282" y="1436"/>
                  </a:lnTo>
                  <a:lnTo>
                    <a:pt x="284" y="1440"/>
                  </a:lnTo>
                  <a:lnTo>
                    <a:pt x="284" y="1452"/>
                  </a:lnTo>
                  <a:lnTo>
                    <a:pt x="282" y="1452"/>
                  </a:lnTo>
                  <a:lnTo>
                    <a:pt x="279" y="1455"/>
                  </a:lnTo>
                  <a:lnTo>
                    <a:pt x="279" y="1452"/>
                  </a:lnTo>
                  <a:lnTo>
                    <a:pt x="275" y="1452"/>
                  </a:lnTo>
                  <a:lnTo>
                    <a:pt x="272" y="1455"/>
                  </a:lnTo>
                  <a:lnTo>
                    <a:pt x="272" y="1459"/>
                  </a:lnTo>
                  <a:lnTo>
                    <a:pt x="270" y="1459"/>
                  </a:lnTo>
                  <a:lnTo>
                    <a:pt x="270" y="1461"/>
                  </a:lnTo>
                  <a:lnTo>
                    <a:pt x="266" y="1464"/>
                  </a:lnTo>
                  <a:lnTo>
                    <a:pt x="260" y="1468"/>
                  </a:lnTo>
                  <a:lnTo>
                    <a:pt x="258" y="1468"/>
                  </a:lnTo>
                  <a:lnTo>
                    <a:pt x="258" y="1471"/>
                  </a:lnTo>
                  <a:lnTo>
                    <a:pt x="254" y="1471"/>
                  </a:lnTo>
                  <a:lnTo>
                    <a:pt x="254" y="1473"/>
                  </a:lnTo>
                  <a:lnTo>
                    <a:pt x="249" y="1473"/>
                  </a:lnTo>
                  <a:lnTo>
                    <a:pt x="242" y="1471"/>
                  </a:lnTo>
                  <a:lnTo>
                    <a:pt x="235" y="1464"/>
                  </a:lnTo>
                  <a:lnTo>
                    <a:pt x="233" y="1464"/>
                  </a:lnTo>
                  <a:lnTo>
                    <a:pt x="233" y="1459"/>
                  </a:lnTo>
                  <a:lnTo>
                    <a:pt x="223" y="1459"/>
                  </a:lnTo>
                  <a:lnTo>
                    <a:pt x="223" y="1464"/>
                  </a:lnTo>
                  <a:lnTo>
                    <a:pt x="221" y="1468"/>
                  </a:lnTo>
                  <a:lnTo>
                    <a:pt x="221" y="1473"/>
                  </a:lnTo>
                  <a:lnTo>
                    <a:pt x="223" y="1477"/>
                  </a:lnTo>
                  <a:lnTo>
                    <a:pt x="226" y="1473"/>
                  </a:lnTo>
                  <a:lnTo>
                    <a:pt x="230" y="1473"/>
                  </a:lnTo>
                  <a:lnTo>
                    <a:pt x="230" y="1477"/>
                  </a:lnTo>
                  <a:lnTo>
                    <a:pt x="226" y="1477"/>
                  </a:lnTo>
                  <a:lnTo>
                    <a:pt x="223" y="1480"/>
                  </a:lnTo>
                  <a:lnTo>
                    <a:pt x="223" y="1482"/>
                  </a:lnTo>
                  <a:lnTo>
                    <a:pt x="221" y="1486"/>
                  </a:lnTo>
                  <a:lnTo>
                    <a:pt x="221" y="1492"/>
                  </a:lnTo>
                  <a:lnTo>
                    <a:pt x="214" y="1492"/>
                  </a:lnTo>
                  <a:lnTo>
                    <a:pt x="214" y="1498"/>
                  </a:lnTo>
                  <a:lnTo>
                    <a:pt x="207" y="1498"/>
                  </a:lnTo>
                  <a:lnTo>
                    <a:pt x="207" y="1505"/>
                  </a:lnTo>
                  <a:lnTo>
                    <a:pt x="205" y="1505"/>
                  </a:lnTo>
                  <a:lnTo>
                    <a:pt x="205" y="1501"/>
                  </a:lnTo>
                  <a:lnTo>
                    <a:pt x="202" y="1505"/>
                  </a:lnTo>
                  <a:lnTo>
                    <a:pt x="202" y="1508"/>
                  </a:lnTo>
                  <a:lnTo>
                    <a:pt x="207" y="1508"/>
                  </a:lnTo>
                  <a:lnTo>
                    <a:pt x="205" y="1510"/>
                  </a:lnTo>
                  <a:lnTo>
                    <a:pt x="205" y="1514"/>
                  </a:lnTo>
                  <a:lnTo>
                    <a:pt x="207" y="1514"/>
                  </a:lnTo>
                  <a:lnTo>
                    <a:pt x="207" y="1517"/>
                  </a:lnTo>
                  <a:lnTo>
                    <a:pt x="205" y="1514"/>
                  </a:lnTo>
                  <a:lnTo>
                    <a:pt x="195" y="1514"/>
                  </a:lnTo>
                  <a:lnTo>
                    <a:pt x="193" y="1510"/>
                  </a:lnTo>
                  <a:lnTo>
                    <a:pt x="193" y="1524"/>
                  </a:lnTo>
                  <a:lnTo>
                    <a:pt x="189" y="1524"/>
                  </a:lnTo>
                  <a:lnTo>
                    <a:pt x="189" y="1526"/>
                  </a:lnTo>
                  <a:lnTo>
                    <a:pt x="186" y="1526"/>
                  </a:lnTo>
                  <a:lnTo>
                    <a:pt x="183" y="1533"/>
                  </a:lnTo>
                  <a:lnTo>
                    <a:pt x="183" y="1536"/>
                  </a:lnTo>
                  <a:lnTo>
                    <a:pt x="189" y="1536"/>
                  </a:lnTo>
                  <a:lnTo>
                    <a:pt x="189" y="1542"/>
                  </a:lnTo>
                  <a:lnTo>
                    <a:pt x="183" y="1542"/>
                  </a:lnTo>
                  <a:lnTo>
                    <a:pt x="183" y="1538"/>
                  </a:lnTo>
                  <a:lnTo>
                    <a:pt x="179" y="1542"/>
                  </a:lnTo>
                  <a:lnTo>
                    <a:pt x="179" y="1554"/>
                  </a:lnTo>
                  <a:lnTo>
                    <a:pt x="183" y="1557"/>
                  </a:lnTo>
                  <a:lnTo>
                    <a:pt x="186" y="1557"/>
                  </a:lnTo>
                  <a:lnTo>
                    <a:pt x="186" y="1564"/>
                  </a:lnTo>
                  <a:lnTo>
                    <a:pt x="193" y="1564"/>
                  </a:lnTo>
                  <a:lnTo>
                    <a:pt x="193" y="1561"/>
                  </a:lnTo>
                  <a:lnTo>
                    <a:pt x="195" y="1561"/>
                  </a:lnTo>
                  <a:lnTo>
                    <a:pt x="195" y="1557"/>
                  </a:lnTo>
                  <a:lnTo>
                    <a:pt x="202" y="1557"/>
                  </a:lnTo>
                  <a:lnTo>
                    <a:pt x="202" y="1561"/>
                  </a:lnTo>
                  <a:lnTo>
                    <a:pt x="205" y="1557"/>
                  </a:lnTo>
                  <a:lnTo>
                    <a:pt x="205" y="1564"/>
                  </a:lnTo>
                  <a:lnTo>
                    <a:pt x="211" y="1564"/>
                  </a:lnTo>
                  <a:lnTo>
                    <a:pt x="211" y="1561"/>
                  </a:lnTo>
                  <a:lnTo>
                    <a:pt x="214" y="1561"/>
                  </a:lnTo>
                  <a:lnTo>
                    <a:pt x="217" y="1564"/>
                  </a:lnTo>
                  <a:lnTo>
                    <a:pt x="217" y="1566"/>
                  </a:lnTo>
                  <a:lnTo>
                    <a:pt x="221" y="1573"/>
                  </a:lnTo>
                  <a:lnTo>
                    <a:pt x="221" y="1585"/>
                  </a:lnTo>
                  <a:lnTo>
                    <a:pt x="214" y="1585"/>
                  </a:lnTo>
                  <a:lnTo>
                    <a:pt x="207" y="1592"/>
                  </a:lnTo>
                  <a:lnTo>
                    <a:pt x="207" y="1594"/>
                  </a:lnTo>
                  <a:lnTo>
                    <a:pt x="205" y="1594"/>
                  </a:lnTo>
                  <a:lnTo>
                    <a:pt x="205" y="1598"/>
                  </a:lnTo>
                  <a:lnTo>
                    <a:pt x="207" y="1598"/>
                  </a:lnTo>
                  <a:lnTo>
                    <a:pt x="207" y="1601"/>
                  </a:lnTo>
                  <a:lnTo>
                    <a:pt x="205" y="1604"/>
                  </a:lnTo>
                  <a:lnTo>
                    <a:pt x="202" y="1604"/>
                  </a:lnTo>
                  <a:lnTo>
                    <a:pt x="202" y="1608"/>
                  </a:lnTo>
                  <a:lnTo>
                    <a:pt x="198" y="1608"/>
                  </a:lnTo>
                  <a:lnTo>
                    <a:pt x="198" y="1610"/>
                  </a:lnTo>
                  <a:lnTo>
                    <a:pt x="195" y="1610"/>
                  </a:lnTo>
                  <a:lnTo>
                    <a:pt x="195" y="1613"/>
                  </a:lnTo>
                  <a:lnTo>
                    <a:pt x="193" y="1613"/>
                  </a:lnTo>
                  <a:lnTo>
                    <a:pt x="193" y="1617"/>
                  </a:lnTo>
                  <a:lnTo>
                    <a:pt x="195" y="1617"/>
                  </a:lnTo>
                  <a:lnTo>
                    <a:pt x="193" y="1620"/>
                  </a:lnTo>
                  <a:lnTo>
                    <a:pt x="189" y="1620"/>
                  </a:lnTo>
                  <a:lnTo>
                    <a:pt x="189" y="1626"/>
                  </a:lnTo>
                  <a:lnTo>
                    <a:pt x="186" y="1626"/>
                  </a:lnTo>
                  <a:lnTo>
                    <a:pt x="186" y="1629"/>
                  </a:lnTo>
                  <a:lnTo>
                    <a:pt x="183" y="1626"/>
                  </a:lnTo>
                  <a:lnTo>
                    <a:pt x="183" y="1632"/>
                  </a:lnTo>
                  <a:lnTo>
                    <a:pt x="186" y="1636"/>
                  </a:lnTo>
                  <a:lnTo>
                    <a:pt x="183" y="1636"/>
                  </a:lnTo>
                  <a:lnTo>
                    <a:pt x="183" y="1638"/>
                  </a:lnTo>
                  <a:lnTo>
                    <a:pt x="177" y="1638"/>
                  </a:lnTo>
                  <a:lnTo>
                    <a:pt x="177" y="1641"/>
                  </a:lnTo>
                  <a:lnTo>
                    <a:pt x="174" y="1638"/>
                  </a:lnTo>
                  <a:lnTo>
                    <a:pt x="174" y="1641"/>
                  </a:lnTo>
                  <a:lnTo>
                    <a:pt x="170" y="1641"/>
                  </a:lnTo>
                  <a:lnTo>
                    <a:pt x="170" y="1645"/>
                  </a:lnTo>
                  <a:lnTo>
                    <a:pt x="165" y="1645"/>
                  </a:lnTo>
                  <a:lnTo>
                    <a:pt x="165" y="1648"/>
                  </a:lnTo>
                  <a:lnTo>
                    <a:pt x="167" y="1648"/>
                  </a:lnTo>
                  <a:lnTo>
                    <a:pt x="167" y="1650"/>
                  </a:lnTo>
                  <a:lnTo>
                    <a:pt x="165" y="1650"/>
                  </a:lnTo>
                  <a:lnTo>
                    <a:pt x="165" y="1654"/>
                  </a:lnTo>
                  <a:lnTo>
                    <a:pt x="167" y="1654"/>
                  </a:lnTo>
                  <a:lnTo>
                    <a:pt x="167" y="1657"/>
                  </a:lnTo>
                  <a:lnTo>
                    <a:pt x="165" y="1657"/>
                  </a:lnTo>
                  <a:lnTo>
                    <a:pt x="158" y="1663"/>
                  </a:lnTo>
                  <a:lnTo>
                    <a:pt x="155" y="1663"/>
                  </a:lnTo>
                  <a:lnTo>
                    <a:pt x="155" y="1666"/>
                  </a:lnTo>
                  <a:lnTo>
                    <a:pt x="149" y="1666"/>
                  </a:lnTo>
                  <a:lnTo>
                    <a:pt x="149" y="1669"/>
                  </a:lnTo>
                  <a:lnTo>
                    <a:pt x="146" y="1669"/>
                  </a:lnTo>
                  <a:lnTo>
                    <a:pt x="146" y="1673"/>
                  </a:lnTo>
                  <a:lnTo>
                    <a:pt x="149" y="1673"/>
                  </a:lnTo>
                  <a:lnTo>
                    <a:pt x="149" y="1675"/>
                  </a:lnTo>
                  <a:lnTo>
                    <a:pt x="146" y="1678"/>
                  </a:lnTo>
                  <a:lnTo>
                    <a:pt x="146" y="1682"/>
                  </a:lnTo>
                  <a:lnTo>
                    <a:pt x="149" y="1678"/>
                  </a:lnTo>
                  <a:lnTo>
                    <a:pt x="151" y="1682"/>
                  </a:lnTo>
                  <a:lnTo>
                    <a:pt x="151" y="1685"/>
                  </a:lnTo>
                  <a:lnTo>
                    <a:pt x="149" y="1685"/>
                  </a:lnTo>
                  <a:lnTo>
                    <a:pt x="151" y="1687"/>
                  </a:lnTo>
                  <a:lnTo>
                    <a:pt x="155" y="1687"/>
                  </a:lnTo>
                  <a:lnTo>
                    <a:pt x="155" y="1691"/>
                  </a:lnTo>
                  <a:lnTo>
                    <a:pt x="146" y="1691"/>
                  </a:lnTo>
                  <a:lnTo>
                    <a:pt x="146" y="1694"/>
                  </a:lnTo>
                  <a:lnTo>
                    <a:pt x="149" y="1694"/>
                  </a:lnTo>
                  <a:lnTo>
                    <a:pt x="149" y="1697"/>
                  </a:lnTo>
                  <a:lnTo>
                    <a:pt x="151" y="1697"/>
                  </a:lnTo>
                  <a:lnTo>
                    <a:pt x="158" y="1703"/>
                  </a:lnTo>
                  <a:lnTo>
                    <a:pt x="161" y="1709"/>
                  </a:lnTo>
                  <a:lnTo>
                    <a:pt x="161" y="1725"/>
                  </a:lnTo>
                  <a:lnTo>
                    <a:pt x="158" y="1725"/>
                  </a:lnTo>
                  <a:lnTo>
                    <a:pt x="158" y="1727"/>
                  </a:lnTo>
                  <a:lnTo>
                    <a:pt x="161" y="1727"/>
                  </a:lnTo>
                  <a:lnTo>
                    <a:pt x="161" y="1734"/>
                  </a:lnTo>
                  <a:lnTo>
                    <a:pt x="155" y="1734"/>
                  </a:lnTo>
                  <a:lnTo>
                    <a:pt x="155" y="1737"/>
                  </a:lnTo>
                  <a:lnTo>
                    <a:pt x="151" y="1737"/>
                  </a:lnTo>
                  <a:lnTo>
                    <a:pt x="158" y="1743"/>
                  </a:lnTo>
                  <a:lnTo>
                    <a:pt x="165" y="1743"/>
                  </a:lnTo>
                  <a:lnTo>
                    <a:pt x="167" y="1746"/>
                  </a:lnTo>
                  <a:lnTo>
                    <a:pt x="167" y="1750"/>
                  </a:lnTo>
                  <a:lnTo>
                    <a:pt x="170" y="1759"/>
                  </a:lnTo>
                  <a:lnTo>
                    <a:pt x="170" y="1765"/>
                  </a:lnTo>
                  <a:lnTo>
                    <a:pt x="167" y="1765"/>
                  </a:lnTo>
                  <a:lnTo>
                    <a:pt x="167" y="1769"/>
                  </a:lnTo>
                  <a:lnTo>
                    <a:pt x="165" y="1765"/>
                  </a:lnTo>
                  <a:lnTo>
                    <a:pt x="165" y="1771"/>
                  </a:lnTo>
                  <a:lnTo>
                    <a:pt x="161" y="1774"/>
                  </a:lnTo>
                  <a:lnTo>
                    <a:pt x="161" y="1781"/>
                  </a:lnTo>
                  <a:lnTo>
                    <a:pt x="165" y="1781"/>
                  </a:lnTo>
                  <a:lnTo>
                    <a:pt x="165" y="1783"/>
                  </a:lnTo>
                  <a:lnTo>
                    <a:pt x="161" y="1781"/>
                  </a:lnTo>
                  <a:lnTo>
                    <a:pt x="161" y="1787"/>
                  </a:lnTo>
                  <a:lnTo>
                    <a:pt x="158" y="1787"/>
                  </a:lnTo>
                  <a:lnTo>
                    <a:pt x="158" y="1783"/>
                  </a:lnTo>
                  <a:lnTo>
                    <a:pt x="155" y="1783"/>
                  </a:lnTo>
                  <a:lnTo>
                    <a:pt x="155" y="1787"/>
                  </a:lnTo>
                  <a:lnTo>
                    <a:pt x="151" y="1790"/>
                  </a:lnTo>
                  <a:lnTo>
                    <a:pt x="151" y="1793"/>
                  </a:lnTo>
                  <a:lnTo>
                    <a:pt x="155" y="1793"/>
                  </a:lnTo>
                  <a:lnTo>
                    <a:pt x="158" y="1797"/>
                  </a:lnTo>
                  <a:lnTo>
                    <a:pt x="158" y="1806"/>
                  </a:lnTo>
                  <a:lnTo>
                    <a:pt x="155" y="1806"/>
                  </a:lnTo>
                  <a:lnTo>
                    <a:pt x="155" y="1815"/>
                  </a:lnTo>
                  <a:lnTo>
                    <a:pt x="158" y="1815"/>
                  </a:lnTo>
                  <a:lnTo>
                    <a:pt x="155" y="1818"/>
                  </a:lnTo>
                  <a:lnTo>
                    <a:pt x="155" y="1825"/>
                  </a:lnTo>
                  <a:lnTo>
                    <a:pt x="158" y="1827"/>
                  </a:lnTo>
                  <a:lnTo>
                    <a:pt x="158" y="1825"/>
                  </a:lnTo>
                  <a:lnTo>
                    <a:pt x="161" y="1825"/>
                  </a:lnTo>
                  <a:lnTo>
                    <a:pt x="161" y="1827"/>
                  </a:lnTo>
                  <a:lnTo>
                    <a:pt x="158" y="1827"/>
                  </a:lnTo>
                  <a:lnTo>
                    <a:pt x="158" y="1830"/>
                  </a:lnTo>
                  <a:lnTo>
                    <a:pt x="161" y="1830"/>
                  </a:lnTo>
                  <a:lnTo>
                    <a:pt x="161" y="1843"/>
                  </a:lnTo>
                  <a:lnTo>
                    <a:pt x="170" y="1852"/>
                  </a:lnTo>
                  <a:lnTo>
                    <a:pt x="170" y="1855"/>
                  </a:lnTo>
                  <a:lnTo>
                    <a:pt x="174" y="1858"/>
                  </a:lnTo>
                  <a:lnTo>
                    <a:pt x="174" y="1862"/>
                  </a:lnTo>
                  <a:lnTo>
                    <a:pt x="179" y="1862"/>
                  </a:lnTo>
                  <a:lnTo>
                    <a:pt x="177" y="1867"/>
                  </a:lnTo>
                  <a:lnTo>
                    <a:pt x="177" y="1874"/>
                  </a:lnTo>
                  <a:lnTo>
                    <a:pt x="174" y="1876"/>
                  </a:lnTo>
                  <a:lnTo>
                    <a:pt x="170" y="1883"/>
                  </a:lnTo>
                  <a:lnTo>
                    <a:pt x="170" y="1886"/>
                  </a:lnTo>
                  <a:lnTo>
                    <a:pt x="165" y="1895"/>
                  </a:lnTo>
                  <a:lnTo>
                    <a:pt x="161" y="1895"/>
                  </a:lnTo>
                  <a:lnTo>
                    <a:pt x="158" y="1899"/>
                  </a:lnTo>
                  <a:lnTo>
                    <a:pt x="139" y="1899"/>
                  </a:lnTo>
                  <a:lnTo>
                    <a:pt x="133" y="1902"/>
                  </a:lnTo>
                  <a:lnTo>
                    <a:pt x="127" y="1908"/>
                  </a:lnTo>
                  <a:lnTo>
                    <a:pt x="123" y="1908"/>
                  </a:lnTo>
                  <a:lnTo>
                    <a:pt x="121" y="1911"/>
                  </a:lnTo>
                  <a:lnTo>
                    <a:pt x="114" y="1911"/>
                  </a:lnTo>
                  <a:lnTo>
                    <a:pt x="109" y="1914"/>
                  </a:lnTo>
                  <a:lnTo>
                    <a:pt x="102" y="1914"/>
                  </a:lnTo>
                  <a:lnTo>
                    <a:pt x="95" y="1911"/>
                  </a:lnTo>
                  <a:lnTo>
                    <a:pt x="95" y="1914"/>
                  </a:lnTo>
                  <a:lnTo>
                    <a:pt x="86" y="1914"/>
                  </a:lnTo>
                  <a:lnTo>
                    <a:pt x="86" y="1918"/>
                  </a:lnTo>
                  <a:lnTo>
                    <a:pt x="93" y="1923"/>
                  </a:lnTo>
                  <a:lnTo>
                    <a:pt x="95" y="1923"/>
                  </a:lnTo>
                  <a:lnTo>
                    <a:pt x="95" y="1927"/>
                  </a:lnTo>
                  <a:lnTo>
                    <a:pt x="99" y="1930"/>
                  </a:lnTo>
                  <a:lnTo>
                    <a:pt x="99" y="1936"/>
                  </a:lnTo>
                  <a:lnTo>
                    <a:pt x="95" y="1936"/>
                  </a:lnTo>
                  <a:lnTo>
                    <a:pt x="95" y="1939"/>
                  </a:lnTo>
                  <a:lnTo>
                    <a:pt x="99" y="1942"/>
                  </a:lnTo>
                  <a:lnTo>
                    <a:pt x="99" y="1946"/>
                  </a:lnTo>
                  <a:lnTo>
                    <a:pt x="93" y="1951"/>
                  </a:lnTo>
                  <a:lnTo>
                    <a:pt x="93" y="1955"/>
                  </a:lnTo>
                  <a:lnTo>
                    <a:pt x="90" y="1955"/>
                  </a:lnTo>
                  <a:lnTo>
                    <a:pt x="86" y="1958"/>
                  </a:lnTo>
                  <a:lnTo>
                    <a:pt x="83" y="1958"/>
                  </a:lnTo>
                  <a:lnTo>
                    <a:pt x="83" y="1964"/>
                  </a:lnTo>
                  <a:lnTo>
                    <a:pt x="86" y="1964"/>
                  </a:lnTo>
                  <a:lnTo>
                    <a:pt x="86" y="1967"/>
                  </a:lnTo>
                  <a:lnTo>
                    <a:pt x="95" y="1967"/>
                  </a:lnTo>
                  <a:lnTo>
                    <a:pt x="95" y="1974"/>
                  </a:lnTo>
                  <a:lnTo>
                    <a:pt x="99" y="1974"/>
                  </a:lnTo>
                  <a:lnTo>
                    <a:pt x="99" y="1970"/>
                  </a:lnTo>
                  <a:lnTo>
                    <a:pt x="102" y="1970"/>
                  </a:lnTo>
                  <a:lnTo>
                    <a:pt x="102" y="1979"/>
                  </a:lnTo>
                  <a:lnTo>
                    <a:pt x="118" y="1979"/>
                  </a:lnTo>
                  <a:lnTo>
                    <a:pt x="118" y="1992"/>
                  </a:lnTo>
                  <a:lnTo>
                    <a:pt x="123" y="1992"/>
                  </a:lnTo>
                  <a:lnTo>
                    <a:pt x="123" y="1995"/>
                  </a:lnTo>
                  <a:lnTo>
                    <a:pt x="127" y="1995"/>
                  </a:lnTo>
                  <a:lnTo>
                    <a:pt x="130" y="1992"/>
                  </a:lnTo>
                  <a:lnTo>
                    <a:pt x="139" y="1992"/>
                  </a:lnTo>
                  <a:lnTo>
                    <a:pt x="146" y="1995"/>
                  </a:lnTo>
                  <a:lnTo>
                    <a:pt x="149" y="1995"/>
                  </a:lnTo>
                  <a:lnTo>
                    <a:pt x="149" y="2004"/>
                  </a:lnTo>
                  <a:lnTo>
                    <a:pt x="151" y="2007"/>
                  </a:lnTo>
                  <a:lnTo>
                    <a:pt x="151" y="2011"/>
                  </a:lnTo>
                  <a:lnTo>
                    <a:pt x="149" y="2016"/>
                  </a:lnTo>
                  <a:lnTo>
                    <a:pt x="149" y="2020"/>
                  </a:lnTo>
                  <a:lnTo>
                    <a:pt x="151" y="2020"/>
                  </a:lnTo>
                  <a:lnTo>
                    <a:pt x="151" y="2029"/>
                  </a:lnTo>
                  <a:lnTo>
                    <a:pt x="149" y="2032"/>
                  </a:lnTo>
                  <a:lnTo>
                    <a:pt x="151" y="2032"/>
                  </a:lnTo>
                  <a:lnTo>
                    <a:pt x="149" y="2035"/>
                  </a:lnTo>
                  <a:lnTo>
                    <a:pt x="151" y="2035"/>
                  </a:lnTo>
                  <a:lnTo>
                    <a:pt x="151" y="2048"/>
                  </a:lnTo>
                  <a:lnTo>
                    <a:pt x="155" y="2053"/>
                  </a:lnTo>
                  <a:lnTo>
                    <a:pt x="155" y="2057"/>
                  </a:lnTo>
                  <a:lnTo>
                    <a:pt x="151" y="2060"/>
                  </a:lnTo>
                  <a:lnTo>
                    <a:pt x="149" y="2060"/>
                  </a:lnTo>
                  <a:lnTo>
                    <a:pt x="151" y="2063"/>
                  </a:lnTo>
                  <a:lnTo>
                    <a:pt x="155" y="2060"/>
                  </a:lnTo>
                  <a:lnTo>
                    <a:pt x="155" y="2067"/>
                  </a:lnTo>
                  <a:lnTo>
                    <a:pt x="158" y="2067"/>
                  </a:lnTo>
                  <a:lnTo>
                    <a:pt x="155" y="2069"/>
                  </a:lnTo>
                  <a:lnTo>
                    <a:pt x="155" y="2072"/>
                  </a:lnTo>
                  <a:lnTo>
                    <a:pt x="158" y="2076"/>
                  </a:lnTo>
                  <a:lnTo>
                    <a:pt x="155" y="2076"/>
                  </a:lnTo>
                  <a:lnTo>
                    <a:pt x="155" y="2085"/>
                  </a:lnTo>
                  <a:lnTo>
                    <a:pt x="151" y="2088"/>
                  </a:lnTo>
                  <a:lnTo>
                    <a:pt x="155" y="2091"/>
                  </a:lnTo>
                  <a:lnTo>
                    <a:pt x="146" y="2100"/>
                  </a:lnTo>
                  <a:lnTo>
                    <a:pt x="146" y="2097"/>
                  </a:lnTo>
                  <a:lnTo>
                    <a:pt x="142" y="2100"/>
                  </a:lnTo>
                  <a:lnTo>
                    <a:pt x="146" y="2104"/>
                  </a:lnTo>
                  <a:lnTo>
                    <a:pt x="146" y="2107"/>
                  </a:lnTo>
                  <a:lnTo>
                    <a:pt x="142" y="2109"/>
                  </a:lnTo>
                  <a:lnTo>
                    <a:pt x="146" y="2109"/>
                  </a:lnTo>
                  <a:lnTo>
                    <a:pt x="146" y="2113"/>
                  </a:lnTo>
                  <a:lnTo>
                    <a:pt x="151" y="2119"/>
                  </a:lnTo>
                  <a:lnTo>
                    <a:pt x="149" y="2119"/>
                  </a:lnTo>
                  <a:lnTo>
                    <a:pt x="149" y="2125"/>
                  </a:lnTo>
                  <a:lnTo>
                    <a:pt x="151" y="2128"/>
                  </a:lnTo>
                  <a:lnTo>
                    <a:pt x="151" y="2135"/>
                  </a:lnTo>
                  <a:lnTo>
                    <a:pt x="155" y="2137"/>
                  </a:lnTo>
                  <a:lnTo>
                    <a:pt x="155" y="2144"/>
                  </a:lnTo>
                  <a:lnTo>
                    <a:pt x="151" y="2147"/>
                  </a:lnTo>
                  <a:lnTo>
                    <a:pt x="151" y="2151"/>
                  </a:lnTo>
                  <a:lnTo>
                    <a:pt x="142" y="2151"/>
                  </a:lnTo>
                  <a:lnTo>
                    <a:pt x="142" y="2153"/>
                  </a:lnTo>
                  <a:lnTo>
                    <a:pt x="139" y="2153"/>
                  </a:lnTo>
                  <a:lnTo>
                    <a:pt x="139" y="2156"/>
                  </a:lnTo>
                  <a:lnTo>
                    <a:pt x="137" y="2156"/>
                  </a:lnTo>
                  <a:lnTo>
                    <a:pt x="137" y="2151"/>
                  </a:lnTo>
                  <a:lnTo>
                    <a:pt x="133" y="2147"/>
                  </a:lnTo>
                  <a:lnTo>
                    <a:pt x="130" y="2147"/>
                  </a:lnTo>
                  <a:lnTo>
                    <a:pt x="130" y="2144"/>
                  </a:lnTo>
                  <a:lnTo>
                    <a:pt x="127" y="2141"/>
                  </a:lnTo>
                  <a:lnTo>
                    <a:pt x="127" y="2144"/>
                  </a:lnTo>
                  <a:lnTo>
                    <a:pt x="123" y="2147"/>
                  </a:lnTo>
                  <a:lnTo>
                    <a:pt x="127" y="2147"/>
                  </a:lnTo>
                  <a:lnTo>
                    <a:pt x="127" y="2151"/>
                  </a:lnTo>
                  <a:lnTo>
                    <a:pt x="123" y="2151"/>
                  </a:lnTo>
                  <a:lnTo>
                    <a:pt x="127" y="2153"/>
                  </a:lnTo>
                  <a:lnTo>
                    <a:pt x="123" y="2156"/>
                  </a:lnTo>
                  <a:lnTo>
                    <a:pt x="123" y="2160"/>
                  </a:lnTo>
                  <a:lnTo>
                    <a:pt x="123" y="2163"/>
                  </a:lnTo>
                  <a:lnTo>
                    <a:pt x="121" y="2163"/>
                  </a:lnTo>
                  <a:lnTo>
                    <a:pt x="121" y="2160"/>
                  </a:lnTo>
                  <a:lnTo>
                    <a:pt x="123" y="2160"/>
                  </a:lnTo>
                  <a:lnTo>
                    <a:pt x="121" y="2156"/>
                  </a:lnTo>
                  <a:lnTo>
                    <a:pt x="121" y="2153"/>
                  </a:lnTo>
                  <a:lnTo>
                    <a:pt x="118" y="2151"/>
                  </a:lnTo>
                  <a:lnTo>
                    <a:pt x="114" y="2151"/>
                  </a:lnTo>
                  <a:lnTo>
                    <a:pt x="118" y="2153"/>
                  </a:lnTo>
                  <a:lnTo>
                    <a:pt x="114" y="2153"/>
                  </a:lnTo>
                  <a:lnTo>
                    <a:pt x="114" y="2163"/>
                  </a:lnTo>
                  <a:lnTo>
                    <a:pt x="118" y="2163"/>
                  </a:lnTo>
                  <a:lnTo>
                    <a:pt x="118" y="2165"/>
                  </a:lnTo>
                  <a:lnTo>
                    <a:pt x="114" y="2165"/>
                  </a:lnTo>
                  <a:lnTo>
                    <a:pt x="114" y="2172"/>
                  </a:lnTo>
                  <a:lnTo>
                    <a:pt x="118" y="2172"/>
                  </a:lnTo>
                  <a:lnTo>
                    <a:pt x="118" y="2175"/>
                  </a:lnTo>
                  <a:lnTo>
                    <a:pt x="123" y="2175"/>
                  </a:lnTo>
                  <a:lnTo>
                    <a:pt x="127" y="2172"/>
                  </a:lnTo>
                  <a:lnTo>
                    <a:pt x="130" y="2172"/>
                  </a:lnTo>
                  <a:lnTo>
                    <a:pt x="130" y="2175"/>
                  </a:lnTo>
                  <a:lnTo>
                    <a:pt x="133" y="2175"/>
                  </a:lnTo>
                  <a:lnTo>
                    <a:pt x="133" y="2179"/>
                  </a:lnTo>
                  <a:lnTo>
                    <a:pt x="130" y="2179"/>
                  </a:lnTo>
                  <a:lnTo>
                    <a:pt x="130" y="2181"/>
                  </a:lnTo>
                  <a:lnTo>
                    <a:pt x="133" y="2181"/>
                  </a:lnTo>
                  <a:lnTo>
                    <a:pt x="130" y="2184"/>
                  </a:lnTo>
                  <a:lnTo>
                    <a:pt x="133" y="2184"/>
                  </a:lnTo>
                  <a:lnTo>
                    <a:pt x="133" y="2191"/>
                  </a:lnTo>
                  <a:lnTo>
                    <a:pt x="137" y="2193"/>
                  </a:lnTo>
                  <a:lnTo>
                    <a:pt x="149" y="2193"/>
                  </a:lnTo>
                  <a:lnTo>
                    <a:pt x="146" y="2197"/>
                  </a:lnTo>
                  <a:lnTo>
                    <a:pt x="146" y="2200"/>
                  </a:lnTo>
                  <a:lnTo>
                    <a:pt x="142" y="2200"/>
                  </a:lnTo>
                  <a:lnTo>
                    <a:pt x="142" y="2203"/>
                  </a:lnTo>
                  <a:lnTo>
                    <a:pt x="146" y="2207"/>
                  </a:lnTo>
                  <a:lnTo>
                    <a:pt x="146" y="2209"/>
                  </a:lnTo>
                  <a:lnTo>
                    <a:pt x="149" y="2209"/>
                  </a:lnTo>
                  <a:lnTo>
                    <a:pt x="149" y="2212"/>
                  </a:lnTo>
                  <a:lnTo>
                    <a:pt x="151" y="2212"/>
                  </a:lnTo>
                  <a:lnTo>
                    <a:pt x="151" y="2209"/>
                  </a:lnTo>
                  <a:lnTo>
                    <a:pt x="155" y="2216"/>
                  </a:lnTo>
                  <a:lnTo>
                    <a:pt x="158" y="2216"/>
                  </a:lnTo>
                  <a:lnTo>
                    <a:pt x="158" y="2218"/>
                  </a:lnTo>
                  <a:lnTo>
                    <a:pt x="155" y="2221"/>
                  </a:lnTo>
                  <a:lnTo>
                    <a:pt x="158" y="2221"/>
                  </a:lnTo>
                  <a:lnTo>
                    <a:pt x="161" y="2225"/>
                  </a:lnTo>
                  <a:lnTo>
                    <a:pt x="165" y="2225"/>
                  </a:lnTo>
                  <a:lnTo>
                    <a:pt x="165" y="2221"/>
                  </a:lnTo>
                  <a:lnTo>
                    <a:pt x="161" y="2221"/>
                  </a:lnTo>
                  <a:lnTo>
                    <a:pt x="161" y="2218"/>
                  </a:lnTo>
                  <a:lnTo>
                    <a:pt x="155" y="2209"/>
                  </a:lnTo>
                  <a:lnTo>
                    <a:pt x="158" y="2207"/>
                  </a:lnTo>
                  <a:lnTo>
                    <a:pt x="167" y="2216"/>
                  </a:lnTo>
                  <a:lnTo>
                    <a:pt x="167" y="2218"/>
                  </a:lnTo>
                  <a:lnTo>
                    <a:pt x="174" y="2218"/>
                  </a:lnTo>
                  <a:lnTo>
                    <a:pt x="177" y="2216"/>
                  </a:lnTo>
                  <a:lnTo>
                    <a:pt x="177" y="2218"/>
                  </a:lnTo>
                  <a:lnTo>
                    <a:pt x="186" y="2221"/>
                  </a:lnTo>
                  <a:lnTo>
                    <a:pt x="193" y="2225"/>
                  </a:lnTo>
                  <a:lnTo>
                    <a:pt x="193" y="2228"/>
                  </a:lnTo>
                  <a:lnTo>
                    <a:pt x="195" y="2228"/>
                  </a:lnTo>
                  <a:lnTo>
                    <a:pt x="207" y="2237"/>
                  </a:lnTo>
                  <a:lnTo>
                    <a:pt x="211" y="2237"/>
                  </a:lnTo>
                  <a:lnTo>
                    <a:pt x="217" y="2244"/>
                  </a:lnTo>
                  <a:lnTo>
                    <a:pt x="223" y="2244"/>
                  </a:lnTo>
                  <a:lnTo>
                    <a:pt x="223" y="2253"/>
                  </a:lnTo>
                  <a:lnTo>
                    <a:pt x="226" y="2256"/>
                  </a:lnTo>
                  <a:lnTo>
                    <a:pt x="223" y="2258"/>
                  </a:lnTo>
                  <a:lnTo>
                    <a:pt x="226" y="2262"/>
                  </a:lnTo>
                  <a:lnTo>
                    <a:pt x="233" y="2262"/>
                  </a:lnTo>
                  <a:lnTo>
                    <a:pt x="235" y="2265"/>
                  </a:lnTo>
                  <a:lnTo>
                    <a:pt x="245" y="2268"/>
                  </a:lnTo>
                  <a:lnTo>
                    <a:pt x="251" y="2265"/>
                  </a:lnTo>
                  <a:lnTo>
                    <a:pt x="254" y="2265"/>
                  </a:lnTo>
                  <a:lnTo>
                    <a:pt x="254" y="2249"/>
                  </a:lnTo>
                  <a:lnTo>
                    <a:pt x="258" y="2244"/>
                  </a:lnTo>
                  <a:lnTo>
                    <a:pt x="263" y="2244"/>
                  </a:lnTo>
                  <a:lnTo>
                    <a:pt x="263" y="2237"/>
                  </a:lnTo>
                  <a:lnTo>
                    <a:pt x="266" y="2237"/>
                  </a:lnTo>
                  <a:lnTo>
                    <a:pt x="266" y="2209"/>
                  </a:lnTo>
                  <a:lnTo>
                    <a:pt x="272" y="2203"/>
                  </a:lnTo>
                  <a:lnTo>
                    <a:pt x="272" y="2200"/>
                  </a:lnTo>
                  <a:lnTo>
                    <a:pt x="270" y="2197"/>
                  </a:lnTo>
                  <a:lnTo>
                    <a:pt x="272" y="2197"/>
                  </a:lnTo>
                  <a:lnTo>
                    <a:pt x="272" y="2191"/>
                  </a:lnTo>
                  <a:lnTo>
                    <a:pt x="279" y="2179"/>
                  </a:lnTo>
                  <a:lnTo>
                    <a:pt x="279" y="2175"/>
                  </a:lnTo>
                  <a:lnTo>
                    <a:pt x="275" y="2175"/>
                  </a:lnTo>
                  <a:lnTo>
                    <a:pt x="275" y="2172"/>
                  </a:lnTo>
                  <a:lnTo>
                    <a:pt x="279" y="2172"/>
                  </a:lnTo>
                  <a:lnTo>
                    <a:pt x="284" y="2160"/>
                  </a:lnTo>
                  <a:lnTo>
                    <a:pt x="284" y="2153"/>
                  </a:lnTo>
                  <a:lnTo>
                    <a:pt x="288" y="2144"/>
                  </a:lnTo>
                  <a:lnTo>
                    <a:pt x="291" y="2137"/>
                  </a:lnTo>
                  <a:lnTo>
                    <a:pt x="294" y="2137"/>
                  </a:lnTo>
                  <a:lnTo>
                    <a:pt x="303" y="2125"/>
                  </a:lnTo>
                  <a:lnTo>
                    <a:pt x="316" y="2113"/>
                  </a:lnTo>
                  <a:lnTo>
                    <a:pt x="322" y="2113"/>
                  </a:lnTo>
                  <a:lnTo>
                    <a:pt x="326" y="2109"/>
                  </a:lnTo>
                  <a:lnTo>
                    <a:pt x="335" y="2104"/>
                  </a:lnTo>
                  <a:lnTo>
                    <a:pt x="335" y="2100"/>
                  </a:lnTo>
                  <a:lnTo>
                    <a:pt x="338" y="2097"/>
                  </a:lnTo>
                  <a:lnTo>
                    <a:pt x="340" y="2097"/>
                  </a:lnTo>
                  <a:lnTo>
                    <a:pt x="340" y="2091"/>
                  </a:lnTo>
                  <a:lnTo>
                    <a:pt x="344" y="2088"/>
                  </a:lnTo>
                  <a:lnTo>
                    <a:pt x="344" y="2039"/>
                  </a:lnTo>
                  <a:lnTo>
                    <a:pt x="350" y="2032"/>
                  </a:lnTo>
                  <a:lnTo>
                    <a:pt x="354" y="2032"/>
                  </a:lnTo>
                  <a:lnTo>
                    <a:pt x="359" y="2026"/>
                  </a:lnTo>
                  <a:lnTo>
                    <a:pt x="363" y="2026"/>
                  </a:lnTo>
                  <a:lnTo>
                    <a:pt x="368" y="2023"/>
                  </a:lnTo>
                  <a:lnTo>
                    <a:pt x="372" y="2020"/>
                  </a:lnTo>
                  <a:lnTo>
                    <a:pt x="378" y="2020"/>
                  </a:lnTo>
                  <a:lnTo>
                    <a:pt x="382" y="2016"/>
                  </a:lnTo>
                  <a:lnTo>
                    <a:pt x="387" y="2014"/>
                  </a:lnTo>
                  <a:lnTo>
                    <a:pt x="387" y="2016"/>
                  </a:lnTo>
                  <a:lnTo>
                    <a:pt x="394" y="2011"/>
                  </a:lnTo>
                  <a:lnTo>
                    <a:pt x="406" y="2011"/>
                  </a:lnTo>
                  <a:lnTo>
                    <a:pt x="410" y="2007"/>
                  </a:lnTo>
                  <a:lnTo>
                    <a:pt x="465" y="2007"/>
                  </a:lnTo>
                  <a:lnTo>
                    <a:pt x="468" y="2004"/>
                  </a:lnTo>
                  <a:lnTo>
                    <a:pt x="471" y="2004"/>
                  </a:lnTo>
                  <a:lnTo>
                    <a:pt x="475" y="2007"/>
                  </a:lnTo>
                  <a:lnTo>
                    <a:pt x="480" y="2007"/>
                  </a:lnTo>
                  <a:lnTo>
                    <a:pt x="484" y="2011"/>
                  </a:lnTo>
                  <a:lnTo>
                    <a:pt x="496" y="2014"/>
                  </a:lnTo>
                  <a:lnTo>
                    <a:pt x="499" y="2014"/>
                  </a:lnTo>
                  <a:lnTo>
                    <a:pt x="505" y="2016"/>
                  </a:lnTo>
                  <a:lnTo>
                    <a:pt x="512" y="2023"/>
                  </a:lnTo>
                  <a:lnTo>
                    <a:pt x="517" y="2023"/>
                  </a:lnTo>
                  <a:lnTo>
                    <a:pt x="524" y="2026"/>
                  </a:lnTo>
                  <a:lnTo>
                    <a:pt x="531" y="2032"/>
                  </a:lnTo>
                  <a:lnTo>
                    <a:pt x="536" y="2032"/>
                  </a:lnTo>
                  <a:lnTo>
                    <a:pt x="545" y="2035"/>
                  </a:lnTo>
                  <a:lnTo>
                    <a:pt x="552" y="2039"/>
                  </a:lnTo>
                  <a:lnTo>
                    <a:pt x="561" y="2044"/>
                  </a:lnTo>
                  <a:lnTo>
                    <a:pt x="563" y="2048"/>
                  </a:lnTo>
                  <a:lnTo>
                    <a:pt x="568" y="2051"/>
                  </a:lnTo>
                  <a:lnTo>
                    <a:pt x="571" y="2057"/>
                  </a:lnTo>
                  <a:lnTo>
                    <a:pt x="589" y="2076"/>
                  </a:lnTo>
                  <a:lnTo>
                    <a:pt x="592" y="2076"/>
                  </a:lnTo>
                  <a:lnTo>
                    <a:pt x="601" y="2085"/>
                  </a:lnTo>
                  <a:lnTo>
                    <a:pt x="638" y="2132"/>
                  </a:lnTo>
                  <a:lnTo>
                    <a:pt x="645" y="2137"/>
                  </a:lnTo>
                  <a:lnTo>
                    <a:pt x="648" y="2147"/>
                  </a:lnTo>
                  <a:lnTo>
                    <a:pt x="664" y="2163"/>
                  </a:lnTo>
                  <a:lnTo>
                    <a:pt x="666" y="2172"/>
                  </a:lnTo>
                  <a:lnTo>
                    <a:pt x="670" y="2175"/>
                  </a:lnTo>
                  <a:lnTo>
                    <a:pt x="676" y="2184"/>
                  </a:lnTo>
                  <a:lnTo>
                    <a:pt x="676" y="2188"/>
                  </a:lnTo>
                  <a:lnTo>
                    <a:pt x="680" y="2191"/>
                  </a:lnTo>
                  <a:lnTo>
                    <a:pt x="682" y="2200"/>
                  </a:lnTo>
                  <a:lnTo>
                    <a:pt x="682" y="2203"/>
                  </a:lnTo>
                  <a:lnTo>
                    <a:pt x="685" y="2209"/>
                  </a:lnTo>
                  <a:lnTo>
                    <a:pt x="689" y="2225"/>
                  </a:lnTo>
                  <a:lnTo>
                    <a:pt x="689" y="2244"/>
                  </a:lnTo>
                  <a:lnTo>
                    <a:pt x="692" y="2249"/>
                  </a:lnTo>
                  <a:lnTo>
                    <a:pt x="692" y="2265"/>
                  </a:lnTo>
                  <a:lnTo>
                    <a:pt x="689" y="2268"/>
                  </a:lnTo>
                  <a:lnTo>
                    <a:pt x="685" y="2274"/>
                  </a:lnTo>
                  <a:lnTo>
                    <a:pt x="685" y="2281"/>
                  </a:lnTo>
                  <a:lnTo>
                    <a:pt x="682" y="2281"/>
                  </a:lnTo>
                  <a:lnTo>
                    <a:pt x="685" y="2284"/>
                  </a:lnTo>
                  <a:lnTo>
                    <a:pt x="682" y="2286"/>
                  </a:lnTo>
                  <a:lnTo>
                    <a:pt x="680" y="2293"/>
                  </a:lnTo>
                  <a:lnTo>
                    <a:pt x="673" y="2298"/>
                  </a:lnTo>
                  <a:lnTo>
                    <a:pt x="673" y="2302"/>
                  </a:lnTo>
                  <a:lnTo>
                    <a:pt x="666" y="2308"/>
                  </a:lnTo>
                  <a:lnTo>
                    <a:pt x="664" y="2308"/>
                  </a:lnTo>
                  <a:lnTo>
                    <a:pt x="661" y="2312"/>
                  </a:lnTo>
                  <a:lnTo>
                    <a:pt x="657" y="2312"/>
                  </a:lnTo>
                  <a:lnTo>
                    <a:pt x="654" y="2308"/>
                  </a:lnTo>
                  <a:lnTo>
                    <a:pt x="654" y="2314"/>
                  </a:lnTo>
                  <a:lnTo>
                    <a:pt x="648" y="2314"/>
                  </a:lnTo>
                  <a:lnTo>
                    <a:pt x="642" y="2317"/>
                  </a:lnTo>
                  <a:lnTo>
                    <a:pt x="636" y="2317"/>
                  </a:lnTo>
                  <a:lnTo>
                    <a:pt x="636" y="2321"/>
                  </a:lnTo>
                  <a:lnTo>
                    <a:pt x="629" y="2321"/>
                  </a:lnTo>
                  <a:lnTo>
                    <a:pt x="629" y="2324"/>
                  </a:lnTo>
                  <a:lnTo>
                    <a:pt x="633" y="2326"/>
                  </a:lnTo>
                  <a:lnTo>
                    <a:pt x="633" y="2345"/>
                  </a:lnTo>
                  <a:lnTo>
                    <a:pt x="624" y="2358"/>
                  </a:lnTo>
                  <a:lnTo>
                    <a:pt x="620" y="2361"/>
                  </a:lnTo>
                  <a:lnTo>
                    <a:pt x="615" y="2361"/>
                  </a:lnTo>
                  <a:lnTo>
                    <a:pt x="608" y="2368"/>
                  </a:lnTo>
                  <a:lnTo>
                    <a:pt x="605" y="2368"/>
                  </a:lnTo>
                  <a:lnTo>
                    <a:pt x="596" y="2377"/>
                  </a:lnTo>
                  <a:lnTo>
                    <a:pt x="592" y="2377"/>
                  </a:lnTo>
                  <a:lnTo>
                    <a:pt x="589" y="2380"/>
                  </a:lnTo>
                  <a:lnTo>
                    <a:pt x="583" y="2380"/>
                  </a:lnTo>
                  <a:lnTo>
                    <a:pt x="583" y="2382"/>
                  </a:lnTo>
                  <a:lnTo>
                    <a:pt x="580" y="2382"/>
                  </a:lnTo>
                  <a:lnTo>
                    <a:pt x="573" y="2386"/>
                  </a:lnTo>
                  <a:lnTo>
                    <a:pt x="571" y="2386"/>
                  </a:lnTo>
                  <a:lnTo>
                    <a:pt x="568" y="2389"/>
                  </a:lnTo>
                  <a:lnTo>
                    <a:pt x="563" y="2392"/>
                  </a:lnTo>
                  <a:lnTo>
                    <a:pt x="561" y="2396"/>
                  </a:lnTo>
                  <a:lnTo>
                    <a:pt x="557" y="2392"/>
                  </a:lnTo>
                  <a:lnTo>
                    <a:pt x="555" y="2396"/>
                  </a:lnTo>
                  <a:lnTo>
                    <a:pt x="552" y="2396"/>
                  </a:lnTo>
                  <a:lnTo>
                    <a:pt x="552" y="2398"/>
                  </a:lnTo>
                  <a:lnTo>
                    <a:pt x="549" y="2398"/>
                  </a:lnTo>
                  <a:lnTo>
                    <a:pt x="543" y="2405"/>
                  </a:lnTo>
                  <a:lnTo>
                    <a:pt x="540" y="2405"/>
                  </a:lnTo>
                  <a:lnTo>
                    <a:pt x="533" y="2407"/>
                  </a:lnTo>
                  <a:lnTo>
                    <a:pt x="531" y="2405"/>
                  </a:lnTo>
                  <a:lnTo>
                    <a:pt x="524" y="2407"/>
                  </a:lnTo>
                  <a:lnTo>
                    <a:pt x="521" y="2407"/>
                  </a:lnTo>
                  <a:lnTo>
                    <a:pt x="508" y="2419"/>
                  </a:lnTo>
                  <a:lnTo>
                    <a:pt x="505" y="2419"/>
                  </a:lnTo>
                  <a:lnTo>
                    <a:pt x="505" y="2423"/>
                  </a:lnTo>
                  <a:lnTo>
                    <a:pt x="503" y="2423"/>
                  </a:lnTo>
                  <a:lnTo>
                    <a:pt x="503" y="2429"/>
                  </a:lnTo>
                  <a:lnTo>
                    <a:pt x="499" y="2429"/>
                  </a:lnTo>
                  <a:lnTo>
                    <a:pt x="499" y="2442"/>
                  </a:lnTo>
                  <a:lnTo>
                    <a:pt x="496" y="2445"/>
                  </a:lnTo>
                  <a:lnTo>
                    <a:pt x="496" y="2451"/>
                  </a:lnTo>
                  <a:lnTo>
                    <a:pt x="493" y="2454"/>
                  </a:lnTo>
                  <a:lnTo>
                    <a:pt x="493" y="2457"/>
                  </a:lnTo>
                  <a:lnTo>
                    <a:pt x="489" y="2457"/>
                  </a:lnTo>
                  <a:lnTo>
                    <a:pt x="489" y="2463"/>
                  </a:lnTo>
                  <a:lnTo>
                    <a:pt x="487" y="2466"/>
                  </a:lnTo>
                  <a:lnTo>
                    <a:pt x="484" y="2466"/>
                  </a:lnTo>
                  <a:lnTo>
                    <a:pt x="484" y="2470"/>
                  </a:lnTo>
                  <a:lnTo>
                    <a:pt x="480" y="2473"/>
                  </a:lnTo>
                  <a:lnTo>
                    <a:pt x="480" y="2475"/>
                  </a:lnTo>
                  <a:lnTo>
                    <a:pt x="477" y="2475"/>
                  </a:lnTo>
                  <a:lnTo>
                    <a:pt x="477" y="2479"/>
                  </a:lnTo>
                  <a:lnTo>
                    <a:pt x="471" y="2479"/>
                  </a:lnTo>
                  <a:lnTo>
                    <a:pt x="471" y="2485"/>
                  </a:lnTo>
                  <a:lnTo>
                    <a:pt x="468" y="2489"/>
                  </a:lnTo>
                  <a:lnTo>
                    <a:pt x="465" y="2489"/>
                  </a:lnTo>
                  <a:lnTo>
                    <a:pt x="465" y="2491"/>
                  </a:lnTo>
                  <a:lnTo>
                    <a:pt x="461" y="2491"/>
                  </a:lnTo>
                  <a:lnTo>
                    <a:pt x="459" y="2494"/>
                  </a:lnTo>
                  <a:lnTo>
                    <a:pt x="459" y="2498"/>
                  </a:lnTo>
                  <a:lnTo>
                    <a:pt x="452" y="2498"/>
                  </a:lnTo>
                  <a:lnTo>
                    <a:pt x="452" y="2501"/>
                  </a:lnTo>
                  <a:lnTo>
                    <a:pt x="449" y="2510"/>
                  </a:lnTo>
                  <a:lnTo>
                    <a:pt x="447" y="2510"/>
                  </a:lnTo>
                  <a:lnTo>
                    <a:pt x="447" y="2513"/>
                  </a:lnTo>
                  <a:lnTo>
                    <a:pt x="443" y="2513"/>
                  </a:lnTo>
                  <a:lnTo>
                    <a:pt x="440" y="2517"/>
                  </a:lnTo>
                  <a:lnTo>
                    <a:pt x="440" y="2519"/>
                  </a:lnTo>
                  <a:lnTo>
                    <a:pt x="438" y="2522"/>
                  </a:lnTo>
                  <a:lnTo>
                    <a:pt x="434" y="2522"/>
                  </a:lnTo>
                  <a:lnTo>
                    <a:pt x="431" y="2526"/>
                  </a:lnTo>
                  <a:lnTo>
                    <a:pt x="428" y="2526"/>
                  </a:lnTo>
                  <a:lnTo>
                    <a:pt x="428" y="2531"/>
                  </a:lnTo>
                  <a:lnTo>
                    <a:pt x="424" y="2531"/>
                  </a:lnTo>
                  <a:lnTo>
                    <a:pt x="419" y="2538"/>
                  </a:lnTo>
                  <a:lnTo>
                    <a:pt x="415" y="2538"/>
                  </a:lnTo>
                  <a:lnTo>
                    <a:pt x="415" y="2541"/>
                  </a:lnTo>
                  <a:lnTo>
                    <a:pt x="410" y="2541"/>
                  </a:lnTo>
                  <a:lnTo>
                    <a:pt x="406" y="2545"/>
                  </a:lnTo>
                  <a:lnTo>
                    <a:pt x="403" y="2541"/>
                  </a:lnTo>
                  <a:lnTo>
                    <a:pt x="403" y="2547"/>
                  </a:lnTo>
                  <a:lnTo>
                    <a:pt x="400" y="2547"/>
                  </a:lnTo>
                  <a:lnTo>
                    <a:pt x="403" y="2550"/>
                  </a:lnTo>
                  <a:lnTo>
                    <a:pt x="403" y="2557"/>
                  </a:lnTo>
                  <a:lnTo>
                    <a:pt x="406" y="2557"/>
                  </a:lnTo>
                  <a:lnTo>
                    <a:pt x="400" y="2563"/>
                  </a:lnTo>
                  <a:lnTo>
                    <a:pt x="403" y="2566"/>
                  </a:lnTo>
                  <a:lnTo>
                    <a:pt x="403" y="2573"/>
                  </a:lnTo>
                  <a:lnTo>
                    <a:pt x="400" y="2573"/>
                  </a:lnTo>
                  <a:lnTo>
                    <a:pt x="396" y="2578"/>
                  </a:lnTo>
                  <a:lnTo>
                    <a:pt x="391" y="2584"/>
                  </a:lnTo>
                  <a:lnTo>
                    <a:pt x="391" y="2596"/>
                  </a:lnTo>
                  <a:lnTo>
                    <a:pt x="382" y="2596"/>
                  </a:lnTo>
                  <a:lnTo>
                    <a:pt x="382" y="2603"/>
                  </a:lnTo>
                  <a:lnTo>
                    <a:pt x="384" y="2603"/>
                  </a:lnTo>
                  <a:lnTo>
                    <a:pt x="384" y="2612"/>
                  </a:lnTo>
                  <a:lnTo>
                    <a:pt x="382" y="2612"/>
                  </a:lnTo>
                  <a:lnTo>
                    <a:pt x="378" y="2615"/>
                  </a:lnTo>
                  <a:lnTo>
                    <a:pt x="375" y="2615"/>
                  </a:lnTo>
                  <a:lnTo>
                    <a:pt x="375" y="2618"/>
                  </a:lnTo>
                  <a:lnTo>
                    <a:pt x="372" y="2618"/>
                  </a:lnTo>
                  <a:lnTo>
                    <a:pt x="372" y="2622"/>
                  </a:lnTo>
                  <a:lnTo>
                    <a:pt x="375" y="2624"/>
                  </a:lnTo>
                  <a:lnTo>
                    <a:pt x="372" y="2624"/>
                  </a:lnTo>
                  <a:lnTo>
                    <a:pt x="375" y="2627"/>
                  </a:lnTo>
                  <a:lnTo>
                    <a:pt x="372" y="2631"/>
                  </a:lnTo>
                  <a:lnTo>
                    <a:pt x="375" y="2631"/>
                  </a:lnTo>
                  <a:lnTo>
                    <a:pt x="378" y="2634"/>
                  </a:lnTo>
                  <a:lnTo>
                    <a:pt x="378" y="2636"/>
                  </a:lnTo>
                  <a:lnTo>
                    <a:pt x="382" y="2640"/>
                  </a:lnTo>
                  <a:lnTo>
                    <a:pt x="382" y="2643"/>
                  </a:lnTo>
                  <a:lnTo>
                    <a:pt x="384" y="2643"/>
                  </a:lnTo>
                  <a:lnTo>
                    <a:pt x="387" y="2646"/>
                  </a:lnTo>
                  <a:lnTo>
                    <a:pt x="387" y="2650"/>
                  </a:lnTo>
                  <a:lnTo>
                    <a:pt x="384" y="2652"/>
                  </a:lnTo>
                  <a:lnTo>
                    <a:pt x="384" y="2655"/>
                  </a:lnTo>
                  <a:lnTo>
                    <a:pt x="394" y="2655"/>
                  </a:lnTo>
                  <a:lnTo>
                    <a:pt x="394" y="2659"/>
                  </a:lnTo>
                  <a:lnTo>
                    <a:pt x="400" y="2659"/>
                  </a:lnTo>
                  <a:lnTo>
                    <a:pt x="400" y="2662"/>
                  </a:lnTo>
                  <a:lnTo>
                    <a:pt x="406" y="2662"/>
                  </a:lnTo>
                  <a:lnTo>
                    <a:pt x="406" y="2664"/>
                  </a:lnTo>
                  <a:lnTo>
                    <a:pt x="410" y="2664"/>
                  </a:lnTo>
                  <a:lnTo>
                    <a:pt x="410" y="2671"/>
                  </a:lnTo>
                  <a:lnTo>
                    <a:pt x="415" y="2678"/>
                  </a:lnTo>
                  <a:lnTo>
                    <a:pt x="422" y="2678"/>
                  </a:lnTo>
                  <a:lnTo>
                    <a:pt x="424" y="2680"/>
                  </a:lnTo>
                  <a:lnTo>
                    <a:pt x="424" y="2692"/>
                  </a:lnTo>
                  <a:lnTo>
                    <a:pt x="422" y="2696"/>
                  </a:lnTo>
                  <a:lnTo>
                    <a:pt x="424" y="2696"/>
                  </a:lnTo>
                  <a:lnTo>
                    <a:pt x="424" y="2699"/>
                  </a:lnTo>
                  <a:lnTo>
                    <a:pt x="428" y="2699"/>
                  </a:lnTo>
                  <a:lnTo>
                    <a:pt x="428" y="2702"/>
                  </a:lnTo>
                  <a:lnTo>
                    <a:pt x="431" y="2706"/>
                  </a:lnTo>
                  <a:lnTo>
                    <a:pt x="431" y="2720"/>
                  </a:lnTo>
                  <a:lnTo>
                    <a:pt x="428" y="2724"/>
                  </a:lnTo>
                  <a:lnTo>
                    <a:pt x="428" y="2730"/>
                  </a:lnTo>
                  <a:lnTo>
                    <a:pt x="419" y="2739"/>
                  </a:lnTo>
                  <a:lnTo>
                    <a:pt x="422" y="2739"/>
                  </a:lnTo>
                  <a:lnTo>
                    <a:pt x="422" y="2743"/>
                  </a:lnTo>
                  <a:lnTo>
                    <a:pt x="424" y="2743"/>
                  </a:lnTo>
                  <a:lnTo>
                    <a:pt x="428" y="2746"/>
                  </a:lnTo>
                  <a:lnTo>
                    <a:pt x="428" y="2755"/>
                  </a:lnTo>
                  <a:lnTo>
                    <a:pt x="424" y="2759"/>
                  </a:lnTo>
                  <a:lnTo>
                    <a:pt x="419" y="2771"/>
                  </a:lnTo>
                  <a:lnTo>
                    <a:pt x="415" y="2773"/>
                  </a:lnTo>
                  <a:lnTo>
                    <a:pt x="412" y="2773"/>
                  </a:lnTo>
                  <a:lnTo>
                    <a:pt x="412" y="2777"/>
                  </a:lnTo>
                  <a:lnTo>
                    <a:pt x="412" y="2780"/>
                  </a:lnTo>
                  <a:lnTo>
                    <a:pt x="415" y="2780"/>
                  </a:lnTo>
                  <a:lnTo>
                    <a:pt x="415" y="2783"/>
                  </a:lnTo>
                  <a:lnTo>
                    <a:pt x="412" y="2783"/>
                  </a:lnTo>
                  <a:lnTo>
                    <a:pt x="410" y="2789"/>
                  </a:lnTo>
                  <a:lnTo>
                    <a:pt x="403" y="2789"/>
                  </a:lnTo>
                  <a:lnTo>
                    <a:pt x="403" y="2792"/>
                  </a:lnTo>
                  <a:lnTo>
                    <a:pt x="400" y="2792"/>
                  </a:lnTo>
                  <a:lnTo>
                    <a:pt x="400" y="2789"/>
                  </a:lnTo>
                  <a:lnTo>
                    <a:pt x="396" y="2792"/>
                  </a:lnTo>
                  <a:lnTo>
                    <a:pt x="403" y="2796"/>
                  </a:lnTo>
                  <a:lnTo>
                    <a:pt x="403" y="2799"/>
                  </a:lnTo>
                  <a:lnTo>
                    <a:pt x="396" y="2805"/>
                  </a:lnTo>
                  <a:lnTo>
                    <a:pt x="396" y="2811"/>
                  </a:lnTo>
                  <a:lnTo>
                    <a:pt x="400" y="2811"/>
                  </a:lnTo>
                  <a:lnTo>
                    <a:pt x="400" y="2815"/>
                  </a:lnTo>
                  <a:lnTo>
                    <a:pt x="406" y="2820"/>
                  </a:lnTo>
                  <a:lnTo>
                    <a:pt x="406" y="2827"/>
                  </a:lnTo>
                  <a:lnTo>
                    <a:pt x="403" y="2827"/>
                  </a:lnTo>
                  <a:lnTo>
                    <a:pt x="403" y="2836"/>
                  </a:lnTo>
                  <a:lnTo>
                    <a:pt x="396" y="2843"/>
                  </a:lnTo>
                  <a:lnTo>
                    <a:pt x="396" y="2852"/>
                  </a:lnTo>
                  <a:lnTo>
                    <a:pt x="394" y="2855"/>
                  </a:lnTo>
                  <a:lnTo>
                    <a:pt x="394" y="2864"/>
                  </a:lnTo>
                  <a:lnTo>
                    <a:pt x="391" y="2867"/>
                  </a:lnTo>
                  <a:lnTo>
                    <a:pt x="384" y="2879"/>
                  </a:lnTo>
                  <a:lnTo>
                    <a:pt x="382" y="2883"/>
                  </a:lnTo>
                  <a:lnTo>
                    <a:pt x="382" y="2892"/>
                  </a:lnTo>
                  <a:lnTo>
                    <a:pt x="378" y="2895"/>
                  </a:lnTo>
                  <a:lnTo>
                    <a:pt x="378" y="2897"/>
                  </a:lnTo>
                  <a:lnTo>
                    <a:pt x="372" y="2904"/>
                  </a:lnTo>
                  <a:lnTo>
                    <a:pt x="372" y="2907"/>
                  </a:lnTo>
                  <a:lnTo>
                    <a:pt x="363" y="2920"/>
                  </a:lnTo>
                  <a:lnTo>
                    <a:pt x="359" y="2929"/>
                  </a:lnTo>
                  <a:lnTo>
                    <a:pt x="356" y="2932"/>
                  </a:lnTo>
                  <a:lnTo>
                    <a:pt x="356" y="2935"/>
                  </a:lnTo>
                  <a:lnTo>
                    <a:pt x="354" y="2939"/>
                  </a:lnTo>
                  <a:lnTo>
                    <a:pt x="347" y="2950"/>
                  </a:lnTo>
                  <a:lnTo>
                    <a:pt x="347" y="2953"/>
                  </a:lnTo>
                  <a:lnTo>
                    <a:pt x="340" y="2962"/>
                  </a:lnTo>
                  <a:lnTo>
                    <a:pt x="340" y="2966"/>
                  </a:lnTo>
                  <a:lnTo>
                    <a:pt x="331" y="2976"/>
                  </a:lnTo>
                  <a:lnTo>
                    <a:pt x="331" y="2978"/>
                  </a:lnTo>
                  <a:lnTo>
                    <a:pt x="326" y="2988"/>
                  </a:lnTo>
                  <a:lnTo>
                    <a:pt x="319" y="2990"/>
                  </a:lnTo>
                  <a:lnTo>
                    <a:pt x="316" y="3000"/>
                  </a:lnTo>
                  <a:lnTo>
                    <a:pt x="312" y="3000"/>
                  </a:lnTo>
                  <a:lnTo>
                    <a:pt x="300" y="3013"/>
                  </a:lnTo>
                  <a:lnTo>
                    <a:pt x="294" y="3009"/>
                  </a:lnTo>
                  <a:lnTo>
                    <a:pt x="294" y="3013"/>
                  </a:lnTo>
                  <a:lnTo>
                    <a:pt x="291" y="3016"/>
                  </a:lnTo>
                  <a:lnTo>
                    <a:pt x="288" y="3016"/>
                  </a:lnTo>
                  <a:lnTo>
                    <a:pt x="288" y="3018"/>
                  </a:lnTo>
                  <a:lnTo>
                    <a:pt x="282" y="3018"/>
                  </a:lnTo>
                  <a:lnTo>
                    <a:pt x="279" y="3022"/>
                  </a:lnTo>
                  <a:lnTo>
                    <a:pt x="279" y="3025"/>
                  </a:lnTo>
                  <a:lnTo>
                    <a:pt x="275" y="3025"/>
                  </a:lnTo>
                  <a:lnTo>
                    <a:pt x="272" y="3022"/>
                  </a:lnTo>
                  <a:lnTo>
                    <a:pt x="272" y="3025"/>
                  </a:lnTo>
                  <a:lnTo>
                    <a:pt x="270" y="3025"/>
                  </a:lnTo>
                  <a:lnTo>
                    <a:pt x="270" y="3018"/>
                  </a:lnTo>
                  <a:lnTo>
                    <a:pt x="266" y="3018"/>
                  </a:lnTo>
                  <a:lnTo>
                    <a:pt x="263" y="3016"/>
                  </a:lnTo>
                  <a:lnTo>
                    <a:pt x="263" y="3013"/>
                  </a:lnTo>
                  <a:lnTo>
                    <a:pt x="260" y="3016"/>
                  </a:lnTo>
                  <a:lnTo>
                    <a:pt x="260" y="3013"/>
                  </a:lnTo>
                  <a:lnTo>
                    <a:pt x="258" y="3013"/>
                  </a:lnTo>
                  <a:lnTo>
                    <a:pt x="254" y="3009"/>
                  </a:lnTo>
                  <a:lnTo>
                    <a:pt x="254" y="3013"/>
                  </a:lnTo>
                  <a:lnTo>
                    <a:pt x="251" y="3013"/>
                  </a:lnTo>
                  <a:lnTo>
                    <a:pt x="251" y="3009"/>
                  </a:lnTo>
                  <a:lnTo>
                    <a:pt x="245" y="3009"/>
                  </a:lnTo>
                  <a:lnTo>
                    <a:pt x="245" y="3013"/>
                  </a:lnTo>
                  <a:lnTo>
                    <a:pt x="249" y="3013"/>
                  </a:lnTo>
                  <a:lnTo>
                    <a:pt x="249" y="3016"/>
                  </a:lnTo>
                  <a:lnTo>
                    <a:pt x="242" y="3016"/>
                  </a:lnTo>
                  <a:lnTo>
                    <a:pt x="242" y="3018"/>
                  </a:lnTo>
                  <a:lnTo>
                    <a:pt x="239" y="3018"/>
                  </a:lnTo>
                  <a:lnTo>
                    <a:pt x="239" y="3016"/>
                  </a:lnTo>
                  <a:lnTo>
                    <a:pt x="235" y="3016"/>
                  </a:lnTo>
                  <a:lnTo>
                    <a:pt x="235" y="3013"/>
                  </a:lnTo>
                  <a:lnTo>
                    <a:pt x="233" y="3013"/>
                  </a:lnTo>
                  <a:lnTo>
                    <a:pt x="233" y="3016"/>
                  </a:lnTo>
                  <a:lnTo>
                    <a:pt x="230" y="3016"/>
                  </a:lnTo>
                  <a:lnTo>
                    <a:pt x="230" y="3025"/>
                  </a:lnTo>
                  <a:lnTo>
                    <a:pt x="226" y="3032"/>
                  </a:lnTo>
                  <a:lnTo>
                    <a:pt x="230" y="3034"/>
                  </a:lnTo>
                  <a:lnTo>
                    <a:pt x="226" y="3037"/>
                  </a:lnTo>
                  <a:lnTo>
                    <a:pt x="223" y="3037"/>
                  </a:lnTo>
                  <a:lnTo>
                    <a:pt x="223" y="3041"/>
                  </a:lnTo>
                  <a:lnTo>
                    <a:pt x="221" y="3041"/>
                  </a:lnTo>
                  <a:lnTo>
                    <a:pt x="221" y="3044"/>
                  </a:lnTo>
                  <a:lnTo>
                    <a:pt x="217" y="3044"/>
                  </a:lnTo>
                  <a:lnTo>
                    <a:pt x="217" y="3046"/>
                  </a:lnTo>
                  <a:lnTo>
                    <a:pt x="214" y="3046"/>
                  </a:lnTo>
                  <a:lnTo>
                    <a:pt x="214" y="3050"/>
                  </a:lnTo>
                  <a:lnTo>
                    <a:pt x="205" y="3050"/>
                  </a:lnTo>
                  <a:lnTo>
                    <a:pt x="205" y="3046"/>
                  </a:lnTo>
                  <a:lnTo>
                    <a:pt x="202" y="3046"/>
                  </a:lnTo>
                  <a:lnTo>
                    <a:pt x="198" y="3044"/>
                  </a:lnTo>
                  <a:lnTo>
                    <a:pt x="198" y="3046"/>
                  </a:lnTo>
                  <a:lnTo>
                    <a:pt x="195" y="3046"/>
                  </a:lnTo>
                  <a:lnTo>
                    <a:pt x="195" y="3050"/>
                  </a:lnTo>
                  <a:lnTo>
                    <a:pt x="193" y="3050"/>
                  </a:lnTo>
                  <a:lnTo>
                    <a:pt x="193" y="3046"/>
                  </a:lnTo>
                  <a:lnTo>
                    <a:pt x="183" y="3046"/>
                  </a:lnTo>
                  <a:lnTo>
                    <a:pt x="183" y="3044"/>
                  </a:lnTo>
                  <a:lnTo>
                    <a:pt x="179" y="3041"/>
                  </a:lnTo>
                  <a:lnTo>
                    <a:pt x="177" y="3044"/>
                  </a:lnTo>
                  <a:lnTo>
                    <a:pt x="177" y="3046"/>
                  </a:lnTo>
                  <a:lnTo>
                    <a:pt x="170" y="3046"/>
                  </a:lnTo>
                  <a:lnTo>
                    <a:pt x="167" y="3044"/>
                  </a:lnTo>
                  <a:lnTo>
                    <a:pt x="170" y="3041"/>
                  </a:lnTo>
                  <a:lnTo>
                    <a:pt x="165" y="3034"/>
                  </a:lnTo>
                  <a:lnTo>
                    <a:pt x="161" y="3037"/>
                  </a:lnTo>
                  <a:lnTo>
                    <a:pt x="158" y="3044"/>
                  </a:lnTo>
                  <a:lnTo>
                    <a:pt x="142" y="3044"/>
                  </a:lnTo>
                  <a:lnTo>
                    <a:pt x="137" y="3050"/>
                  </a:lnTo>
                  <a:lnTo>
                    <a:pt x="127" y="3056"/>
                  </a:lnTo>
                  <a:lnTo>
                    <a:pt x="121" y="3056"/>
                  </a:lnTo>
                  <a:lnTo>
                    <a:pt x="118" y="3050"/>
                  </a:lnTo>
                  <a:lnTo>
                    <a:pt x="114" y="3050"/>
                  </a:lnTo>
                  <a:lnTo>
                    <a:pt x="114" y="3053"/>
                  </a:lnTo>
                  <a:lnTo>
                    <a:pt x="111" y="3053"/>
                  </a:lnTo>
                  <a:lnTo>
                    <a:pt x="111" y="3056"/>
                  </a:lnTo>
                  <a:lnTo>
                    <a:pt x="109" y="3056"/>
                  </a:lnTo>
                  <a:lnTo>
                    <a:pt x="109" y="3062"/>
                  </a:lnTo>
                  <a:lnTo>
                    <a:pt x="105" y="3065"/>
                  </a:lnTo>
                  <a:lnTo>
                    <a:pt x="83" y="3065"/>
                  </a:lnTo>
                  <a:lnTo>
                    <a:pt x="83" y="3060"/>
                  </a:lnTo>
                  <a:lnTo>
                    <a:pt x="81" y="3060"/>
                  </a:lnTo>
                  <a:lnTo>
                    <a:pt x="81" y="3056"/>
                  </a:lnTo>
                  <a:lnTo>
                    <a:pt x="74" y="3056"/>
                  </a:lnTo>
                  <a:lnTo>
                    <a:pt x="74" y="3053"/>
                  </a:lnTo>
                  <a:lnTo>
                    <a:pt x="65" y="3053"/>
                  </a:lnTo>
                  <a:lnTo>
                    <a:pt x="65" y="3060"/>
                  </a:lnTo>
                  <a:lnTo>
                    <a:pt x="62" y="3060"/>
                  </a:lnTo>
                  <a:lnTo>
                    <a:pt x="62" y="3062"/>
                  </a:lnTo>
                  <a:lnTo>
                    <a:pt x="58" y="3062"/>
                  </a:lnTo>
                  <a:lnTo>
                    <a:pt x="58" y="3065"/>
                  </a:lnTo>
                  <a:lnTo>
                    <a:pt x="56" y="3069"/>
                  </a:lnTo>
                  <a:lnTo>
                    <a:pt x="56" y="3072"/>
                  </a:lnTo>
                  <a:lnTo>
                    <a:pt x="53" y="3074"/>
                  </a:lnTo>
                  <a:lnTo>
                    <a:pt x="49" y="3074"/>
                  </a:lnTo>
                  <a:lnTo>
                    <a:pt x="49" y="3078"/>
                  </a:lnTo>
                  <a:lnTo>
                    <a:pt x="46" y="3078"/>
                  </a:lnTo>
                  <a:lnTo>
                    <a:pt x="46" y="3093"/>
                  </a:lnTo>
                  <a:lnTo>
                    <a:pt x="40" y="3093"/>
                  </a:lnTo>
                  <a:lnTo>
                    <a:pt x="40" y="3097"/>
                  </a:lnTo>
                  <a:lnTo>
                    <a:pt x="37" y="3097"/>
                  </a:lnTo>
                  <a:lnTo>
                    <a:pt x="37" y="3102"/>
                  </a:lnTo>
                  <a:lnTo>
                    <a:pt x="28" y="3102"/>
                  </a:lnTo>
                  <a:lnTo>
                    <a:pt x="28" y="3106"/>
                  </a:lnTo>
                  <a:lnTo>
                    <a:pt x="25" y="3106"/>
                  </a:lnTo>
                  <a:lnTo>
                    <a:pt x="25" y="3109"/>
                  </a:lnTo>
                  <a:lnTo>
                    <a:pt x="12" y="3109"/>
                  </a:lnTo>
                  <a:lnTo>
                    <a:pt x="12" y="3106"/>
                  </a:lnTo>
                  <a:lnTo>
                    <a:pt x="9" y="3109"/>
                  </a:lnTo>
                  <a:lnTo>
                    <a:pt x="9" y="3112"/>
                  </a:lnTo>
                  <a:lnTo>
                    <a:pt x="12" y="3112"/>
                  </a:lnTo>
                  <a:lnTo>
                    <a:pt x="16" y="3116"/>
                  </a:lnTo>
                  <a:lnTo>
                    <a:pt x="18" y="3121"/>
                  </a:lnTo>
                  <a:lnTo>
                    <a:pt x="16" y="3121"/>
                  </a:lnTo>
                  <a:lnTo>
                    <a:pt x="16" y="3125"/>
                  </a:lnTo>
                  <a:lnTo>
                    <a:pt x="18" y="3125"/>
                  </a:lnTo>
                  <a:lnTo>
                    <a:pt x="18" y="3128"/>
                  </a:lnTo>
                  <a:lnTo>
                    <a:pt x="16" y="3128"/>
                  </a:lnTo>
                  <a:lnTo>
                    <a:pt x="18" y="3130"/>
                  </a:lnTo>
                  <a:lnTo>
                    <a:pt x="16" y="3134"/>
                  </a:lnTo>
                  <a:lnTo>
                    <a:pt x="16" y="3137"/>
                  </a:lnTo>
                  <a:lnTo>
                    <a:pt x="18" y="3139"/>
                  </a:lnTo>
                  <a:lnTo>
                    <a:pt x="16" y="3139"/>
                  </a:lnTo>
                  <a:lnTo>
                    <a:pt x="16" y="3137"/>
                  </a:lnTo>
                  <a:lnTo>
                    <a:pt x="12" y="3134"/>
                  </a:lnTo>
                  <a:lnTo>
                    <a:pt x="12" y="3139"/>
                  </a:lnTo>
                  <a:lnTo>
                    <a:pt x="9" y="3139"/>
                  </a:lnTo>
                  <a:lnTo>
                    <a:pt x="6" y="3143"/>
                  </a:lnTo>
                  <a:lnTo>
                    <a:pt x="0" y="3143"/>
                  </a:lnTo>
                  <a:lnTo>
                    <a:pt x="0" y="3146"/>
                  </a:lnTo>
                  <a:lnTo>
                    <a:pt x="2" y="3146"/>
                  </a:lnTo>
                  <a:lnTo>
                    <a:pt x="2" y="3153"/>
                  </a:lnTo>
                  <a:lnTo>
                    <a:pt x="0" y="3153"/>
                  </a:lnTo>
                  <a:lnTo>
                    <a:pt x="2" y="3155"/>
                  </a:lnTo>
                  <a:lnTo>
                    <a:pt x="2" y="3158"/>
                  </a:lnTo>
                  <a:lnTo>
                    <a:pt x="6" y="3158"/>
                  </a:lnTo>
                  <a:lnTo>
                    <a:pt x="9" y="3158"/>
                  </a:lnTo>
                  <a:lnTo>
                    <a:pt x="9" y="3162"/>
                  </a:lnTo>
                  <a:lnTo>
                    <a:pt x="12" y="3162"/>
                  </a:lnTo>
                  <a:lnTo>
                    <a:pt x="16" y="3158"/>
                  </a:lnTo>
                  <a:lnTo>
                    <a:pt x="16" y="3153"/>
                  </a:lnTo>
                  <a:lnTo>
                    <a:pt x="18" y="3153"/>
                  </a:lnTo>
                  <a:lnTo>
                    <a:pt x="18" y="3162"/>
                  </a:lnTo>
                  <a:lnTo>
                    <a:pt x="16" y="3165"/>
                  </a:lnTo>
                  <a:lnTo>
                    <a:pt x="18" y="3165"/>
                  </a:lnTo>
                  <a:lnTo>
                    <a:pt x="18" y="3167"/>
                  </a:lnTo>
                  <a:lnTo>
                    <a:pt x="21" y="3167"/>
                  </a:lnTo>
                  <a:lnTo>
                    <a:pt x="21" y="3174"/>
                  </a:lnTo>
                  <a:lnTo>
                    <a:pt x="25" y="3177"/>
                  </a:lnTo>
                  <a:lnTo>
                    <a:pt x="25" y="3183"/>
                  </a:lnTo>
                  <a:lnTo>
                    <a:pt x="28" y="3183"/>
                  </a:lnTo>
                  <a:lnTo>
                    <a:pt x="30" y="3186"/>
                  </a:lnTo>
                  <a:lnTo>
                    <a:pt x="30" y="3183"/>
                  </a:lnTo>
                  <a:lnTo>
                    <a:pt x="34" y="3183"/>
                  </a:lnTo>
                  <a:lnTo>
                    <a:pt x="34" y="3186"/>
                  </a:lnTo>
                  <a:lnTo>
                    <a:pt x="44" y="3186"/>
                  </a:lnTo>
                  <a:lnTo>
                    <a:pt x="46" y="3183"/>
                  </a:lnTo>
                  <a:lnTo>
                    <a:pt x="46" y="3179"/>
                  </a:lnTo>
                  <a:lnTo>
                    <a:pt x="49" y="3179"/>
                  </a:lnTo>
                  <a:lnTo>
                    <a:pt x="49" y="3183"/>
                  </a:lnTo>
                  <a:lnTo>
                    <a:pt x="56" y="3183"/>
                  </a:lnTo>
                  <a:lnTo>
                    <a:pt x="56" y="3179"/>
                  </a:lnTo>
                  <a:lnTo>
                    <a:pt x="71" y="3179"/>
                  </a:lnTo>
                  <a:lnTo>
                    <a:pt x="68" y="3183"/>
                  </a:lnTo>
                  <a:lnTo>
                    <a:pt x="62" y="3186"/>
                  </a:lnTo>
                  <a:lnTo>
                    <a:pt x="58" y="3186"/>
                  </a:lnTo>
                  <a:lnTo>
                    <a:pt x="53" y="3189"/>
                  </a:lnTo>
                  <a:lnTo>
                    <a:pt x="49" y="3189"/>
                  </a:lnTo>
                  <a:lnTo>
                    <a:pt x="46" y="3195"/>
                  </a:lnTo>
                  <a:lnTo>
                    <a:pt x="46" y="3202"/>
                  </a:lnTo>
                  <a:lnTo>
                    <a:pt x="53" y="3202"/>
                  </a:lnTo>
                  <a:lnTo>
                    <a:pt x="49" y="3205"/>
                  </a:lnTo>
                  <a:lnTo>
                    <a:pt x="53" y="3205"/>
                  </a:lnTo>
                  <a:lnTo>
                    <a:pt x="53" y="3207"/>
                  </a:lnTo>
                  <a:lnTo>
                    <a:pt x="56" y="3207"/>
                  </a:lnTo>
                  <a:lnTo>
                    <a:pt x="56" y="3205"/>
                  </a:lnTo>
                  <a:lnTo>
                    <a:pt x="58" y="3205"/>
                  </a:lnTo>
                  <a:lnTo>
                    <a:pt x="56" y="3207"/>
                  </a:lnTo>
                  <a:lnTo>
                    <a:pt x="56" y="3214"/>
                  </a:lnTo>
                  <a:lnTo>
                    <a:pt x="58" y="3214"/>
                  </a:lnTo>
                  <a:lnTo>
                    <a:pt x="56" y="3217"/>
                  </a:lnTo>
                  <a:lnTo>
                    <a:pt x="58" y="3217"/>
                  </a:lnTo>
                  <a:lnTo>
                    <a:pt x="58" y="3221"/>
                  </a:lnTo>
                  <a:lnTo>
                    <a:pt x="62" y="3221"/>
                  </a:lnTo>
                  <a:lnTo>
                    <a:pt x="62" y="3223"/>
                  </a:lnTo>
                  <a:lnTo>
                    <a:pt x="71" y="3223"/>
                  </a:lnTo>
                  <a:lnTo>
                    <a:pt x="71" y="3221"/>
                  </a:lnTo>
                  <a:lnTo>
                    <a:pt x="74" y="3221"/>
                  </a:lnTo>
                  <a:lnTo>
                    <a:pt x="74" y="3223"/>
                  </a:lnTo>
                  <a:lnTo>
                    <a:pt x="83" y="3223"/>
                  </a:lnTo>
                  <a:lnTo>
                    <a:pt x="83" y="3226"/>
                  </a:lnTo>
                  <a:lnTo>
                    <a:pt x="86" y="3223"/>
                  </a:lnTo>
                  <a:lnTo>
                    <a:pt x="86" y="3226"/>
                  </a:lnTo>
                  <a:lnTo>
                    <a:pt x="93" y="3226"/>
                  </a:lnTo>
                  <a:lnTo>
                    <a:pt x="93" y="3230"/>
                  </a:lnTo>
                  <a:lnTo>
                    <a:pt x="95" y="3230"/>
                  </a:lnTo>
                  <a:lnTo>
                    <a:pt x="95" y="3233"/>
                  </a:lnTo>
                  <a:lnTo>
                    <a:pt x="102" y="3233"/>
                  </a:lnTo>
                  <a:lnTo>
                    <a:pt x="102" y="3230"/>
                  </a:lnTo>
                  <a:lnTo>
                    <a:pt x="109" y="3235"/>
                  </a:lnTo>
                  <a:lnTo>
                    <a:pt x="109" y="3233"/>
                  </a:lnTo>
                  <a:lnTo>
                    <a:pt x="111" y="3223"/>
                  </a:lnTo>
                  <a:lnTo>
                    <a:pt x="111" y="3230"/>
                  </a:lnTo>
                  <a:lnTo>
                    <a:pt x="114" y="3233"/>
                  </a:lnTo>
                  <a:lnTo>
                    <a:pt x="114" y="3235"/>
                  </a:lnTo>
                  <a:lnTo>
                    <a:pt x="121" y="3235"/>
                  </a:lnTo>
                  <a:lnTo>
                    <a:pt x="121" y="3239"/>
                  </a:lnTo>
                  <a:lnTo>
                    <a:pt x="123" y="3235"/>
                  </a:lnTo>
                  <a:lnTo>
                    <a:pt x="127" y="3235"/>
                  </a:lnTo>
                  <a:lnTo>
                    <a:pt x="127" y="3239"/>
                  </a:lnTo>
                  <a:lnTo>
                    <a:pt x="123" y="3239"/>
                  </a:lnTo>
                  <a:lnTo>
                    <a:pt x="123" y="3242"/>
                  </a:lnTo>
                  <a:lnTo>
                    <a:pt x="127" y="3245"/>
                  </a:lnTo>
                  <a:lnTo>
                    <a:pt x="133" y="3245"/>
                  </a:lnTo>
                  <a:lnTo>
                    <a:pt x="133" y="3249"/>
                  </a:lnTo>
                  <a:lnTo>
                    <a:pt x="137" y="3249"/>
                  </a:lnTo>
                  <a:lnTo>
                    <a:pt x="137" y="3242"/>
                  </a:lnTo>
                  <a:lnTo>
                    <a:pt x="139" y="3242"/>
                  </a:lnTo>
                  <a:lnTo>
                    <a:pt x="142" y="3239"/>
                  </a:lnTo>
                  <a:lnTo>
                    <a:pt x="142" y="3235"/>
                  </a:lnTo>
                  <a:lnTo>
                    <a:pt x="146" y="3235"/>
                  </a:lnTo>
                  <a:lnTo>
                    <a:pt x="142" y="3239"/>
                  </a:lnTo>
                  <a:lnTo>
                    <a:pt x="146" y="3239"/>
                  </a:lnTo>
                  <a:lnTo>
                    <a:pt x="146" y="3242"/>
                  </a:lnTo>
                  <a:lnTo>
                    <a:pt x="149" y="3242"/>
                  </a:lnTo>
                  <a:lnTo>
                    <a:pt x="149" y="3239"/>
                  </a:lnTo>
                  <a:lnTo>
                    <a:pt x="155" y="3239"/>
                  </a:lnTo>
                  <a:lnTo>
                    <a:pt x="155" y="3235"/>
                  </a:lnTo>
                  <a:lnTo>
                    <a:pt x="158" y="3233"/>
                  </a:lnTo>
                  <a:lnTo>
                    <a:pt x="158" y="3235"/>
                  </a:lnTo>
                  <a:lnTo>
                    <a:pt x="161" y="3235"/>
                  </a:lnTo>
                  <a:lnTo>
                    <a:pt x="161" y="3242"/>
                  </a:lnTo>
                  <a:lnTo>
                    <a:pt x="165" y="3242"/>
                  </a:lnTo>
                  <a:lnTo>
                    <a:pt x="161" y="3245"/>
                  </a:lnTo>
                  <a:lnTo>
                    <a:pt x="165" y="3249"/>
                  </a:lnTo>
                  <a:lnTo>
                    <a:pt x="167" y="3249"/>
                  </a:lnTo>
                  <a:lnTo>
                    <a:pt x="167" y="3245"/>
                  </a:lnTo>
                  <a:lnTo>
                    <a:pt x="177" y="3245"/>
                  </a:lnTo>
                  <a:lnTo>
                    <a:pt x="177" y="3249"/>
                  </a:lnTo>
                  <a:lnTo>
                    <a:pt x="179" y="3249"/>
                  </a:lnTo>
                  <a:lnTo>
                    <a:pt x="179" y="3251"/>
                  </a:lnTo>
                  <a:lnTo>
                    <a:pt x="186" y="3251"/>
                  </a:lnTo>
                  <a:lnTo>
                    <a:pt x="189" y="3249"/>
                  </a:lnTo>
                  <a:lnTo>
                    <a:pt x="193" y="3249"/>
                  </a:lnTo>
                  <a:lnTo>
                    <a:pt x="193" y="3251"/>
                  </a:lnTo>
                  <a:lnTo>
                    <a:pt x="189" y="3254"/>
                  </a:lnTo>
                  <a:lnTo>
                    <a:pt x="186" y="3254"/>
                  </a:lnTo>
                  <a:lnTo>
                    <a:pt x="186" y="3261"/>
                  </a:lnTo>
                  <a:lnTo>
                    <a:pt x="189" y="3263"/>
                  </a:lnTo>
                  <a:lnTo>
                    <a:pt x="193" y="3261"/>
                  </a:lnTo>
                  <a:lnTo>
                    <a:pt x="198" y="3261"/>
                  </a:lnTo>
                  <a:lnTo>
                    <a:pt x="202" y="3258"/>
                  </a:lnTo>
                  <a:lnTo>
                    <a:pt x="202" y="3254"/>
                  </a:lnTo>
                  <a:lnTo>
                    <a:pt x="205" y="3254"/>
                  </a:lnTo>
                  <a:lnTo>
                    <a:pt x="205" y="3258"/>
                  </a:lnTo>
                  <a:lnTo>
                    <a:pt x="207" y="3258"/>
                  </a:lnTo>
                  <a:lnTo>
                    <a:pt x="211" y="3254"/>
                  </a:lnTo>
                  <a:lnTo>
                    <a:pt x="211" y="3258"/>
                  </a:lnTo>
                  <a:lnTo>
                    <a:pt x="207" y="3261"/>
                  </a:lnTo>
                  <a:lnTo>
                    <a:pt x="214" y="3261"/>
                  </a:lnTo>
                  <a:lnTo>
                    <a:pt x="211" y="3263"/>
                  </a:lnTo>
                  <a:lnTo>
                    <a:pt x="205" y="3263"/>
                  </a:lnTo>
                  <a:lnTo>
                    <a:pt x="202" y="3267"/>
                  </a:lnTo>
                  <a:lnTo>
                    <a:pt x="202" y="3270"/>
                  </a:lnTo>
                  <a:lnTo>
                    <a:pt x="207" y="3270"/>
                  </a:lnTo>
                  <a:lnTo>
                    <a:pt x="214" y="3267"/>
                  </a:lnTo>
                  <a:lnTo>
                    <a:pt x="217" y="3267"/>
                  </a:lnTo>
                  <a:lnTo>
                    <a:pt x="221" y="3263"/>
                  </a:lnTo>
                  <a:lnTo>
                    <a:pt x="221" y="3261"/>
                  </a:lnTo>
                  <a:lnTo>
                    <a:pt x="223" y="3263"/>
                  </a:lnTo>
                  <a:lnTo>
                    <a:pt x="226" y="3263"/>
                  </a:lnTo>
                  <a:lnTo>
                    <a:pt x="226" y="3267"/>
                  </a:lnTo>
                  <a:lnTo>
                    <a:pt x="230" y="3263"/>
                  </a:lnTo>
                  <a:lnTo>
                    <a:pt x="230" y="3261"/>
                  </a:lnTo>
                  <a:lnTo>
                    <a:pt x="233" y="3263"/>
                  </a:lnTo>
                  <a:lnTo>
                    <a:pt x="235" y="3261"/>
                  </a:lnTo>
                  <a:lnTo>
                    <a:pt x="235" y="3251"/>
                  </a:lnTo>
                  <a:lnTo>
                    <a:pt x="239" y="3254"/>
                  </a:lnTo>
                  <a:lnTo>
                    <a:pt x="239" y="3261"/>
                  </a:lnTo>
                  <a:lnTo>
                    <a:pt x="245" y="3261"/>
                  </a:lnTo>
                  <a:lnTo>
                    <a:pt x="245" y="3263"/>
                  </a:lnTo>
                  <a:lnTo>
                    <a:pt x="251" y="3263"/>
                  </a:lnTo>
                  <a:lnTo>
                    <a:pt x="251" y="3261"/>
                  </a:lnTo>
                  <a:lnTo>
                    <a:pt x="258" y="3261"/>
                  </a:lnTo>
                  <a:lnTo>
                    <a:pt x="260" y="3258"/>
                  </a:lnTo>
                  <a:lnTo>
                    <a:pt x="266" y="3258"/>
                  </a:lnTo>
                  <a:lnTo>
                    <a:pt x="270" y="3254"/>
                  </a:lnTo>
                  <a:lnTo>
                    <a:pt x="275" y="3254"/>
                  </a:lnTo>
                  <a:lnTo>
                    <a:pt x="279" y="3251"/>
                  </a:lnTo>
                  <a:lnTo>
                    <a:pt x="288" y="3251"/>
                  </a:lnTo>
                  <a:lnTo>
                    <a:pt x="288" y="3245"/>
                  </a:lnTo>
                  <a:lnTo>
                    <a:pt x="284" y="3242"/>
                  </a:lnTo>
                  <a:lnTo>
                    <a:pt x="288" y="3242"/>
                  </a:lnTo>
                  <a:lnTo>
                    <a:pt x="288" y="3245"/>
                  </a:lnTo>
                  <a:lnTo>
                    <a:pt x="291" y="3249"/>
                  </a:lnTo>
                  <a:lnTo>
                    <a:pt x="294" y="3249"/>
                  </a:lnTo>
                  <a:lnTo>
                    <a:pt x="298" y="3245"/>
                  </a:lnTo>
                  <a:lnTo>
                    <a:pt x="300" y="3245"/>
                  </a:lnTo>
                  <a:lnTo>
                    <a:pt x="307" y="3239"/>
                  </a:lnTo>
                  <a:lnTo>
                    <a:pt x="307" y="3235"/>
                  </a:lnTo>
                  <a:lnTo>
                    <a:pt x="310" y="3233"/>
                  </a:lnTo>
                  <a:lnTo>
                    <a:pt x="310" y="3230"/>
                  </a:lnTo>
                  <a:lnTo>
                    <a:pt x="312" y="3230"/>
                  </a:lnTo>
                  <a:lnTo>
                    <a:pt x="310" y="3235"/>
                  </a:lnTo>
                  <a:lnTo>
                    <a:pt x="312" y="3235"/>
                  </a:lnTo>
                  <a:lnTo>
                    <a:pt x="312" y="3233"/>
                  </a:lnTo>
                  <a:lnTo>
                    <a:pt x="316" y="3230"/>
                  </a:lnTo>
                  <a:lnTo>
                    <a:pt x="316" y="3223"/>
                  </a:lnTo>
                  <a:lnTo>
                    <a:pt x="319" y="3223"/>
                  </a:lnTo>
                  <a:lnTo>
                    <a:pt x="326" y="3221"/>
                  </a:lnTo>
                  <a:lnTo>
                    <a:pt x="328" y="3217"/>
                  </a:lnTo>
                  <a:lnTo>
                    <a:pt x="335" y="3217"/>
                  </a:lnTo>
                  <a:lnTo>
                    <a:pt x="338" y="3214"/>
                  </a:lnTo>
                  <a:lnTo>
                    <a:pt x="338" y="3211"/>
                  </a:lnTo>
                  <a:lnTo>
                    <a:pt x="335" y="3211"/>
                  </a:lnTo>
                  <a:lnTo>
                    <a:pt x="335" y="3205"/>
                  </a:lnTo>
                  <a:lnTo>
                    <a:pt x="331" y="3202"/>
                  </a:lnTo>
                  <a:lnTo>
                    <a:pt x="335" y="3198"/>
                  </a:lnTo>
                  <a:lnTo>
                    <a:pt x="338" y="3198"/>
                  </a:lnTo>
                  <a:lnTo>
                    <a:pt x="344" y="3189"/>
                  </a:lnTo>
                  <a:lnTo>
                    <a:pt x="344" y="3186"/>
                  </a:lnTo>
                  <a:lnTo>
                    <a:pt x="347" y="3183"/>
                  </a:lnTo>
                  <a:lnTo>
                    <a:pt x="354" y="3183"/>
                  </a:lnTo>
                  <a:lnTo>
                    <a:pt x="356" y="3186"/>
                  </a:lnTo>
                  <a:lnTo>
                    <a:pt x="356" y="3189"/>
                  </a:lnTo>
                  <a:lnTo>
                    <a:pt x="363" y="3198"/>
                  </a:lnTo>
                  <a:lnTo>
                    <a:pt x="356" y="3205"/>
                  </a:lnTo>
                  <a:lnTo>
                    <a:pt x="359" y="3205"/>
                  </a:lnTo>
                  <a:lnTo>
                    <a:pt x="359" y="3214"/>
                  </a:lnTo>
                  <a:lnTo>
                    <a:pt x="363" y="3214"/>
                  </a:lnTo>
                  <a:lnTo>
                    <a:pt x="363" y="3221"/>
                  </a:lnTo>
                  <a:lnTo>
                    <a:pt x="359" y="3221"/>
                  </a:lnTo>
                  <a:lnTo>
                    <a:pt x="359" y="3223"/>
                  </a:lnTo>
                  <a:lnTo>
                    <a:pt x="366" y="3223"/>
                  </a:lnTo>
                  <a:lnTo>
                    <a:pt x="366" y="3221"/>
                  </a:lnTo>
                  <a:lnTo>
                    <a:pt x="368" y="3221"/>
                  </a:lnTo>
                  <a:lnTo>
                    <a:pt x="368" y="3217"/>
                  </a:lnTo>
                  <a:lnTo>
                    <a:pt x="375" y="3217"/>
                  </a:lnTo>
                  <a:lnTo>
                    <a:pt x="378" y="3214"/>
                  </a:lnTo>
                  <a:lnTo>
                    <a:pt x="382" y="3214"/>
                  </a:lnTo>
                  <a:lnTo>
                    <a:pt x="382" y="3211"/>
                  </a:lnTo>
                  <a:lnTo>
                    <a:pt x="384" y="3207"/>
                  </a:lnTo>
                  <a:lnTo>
                    <a:pt x="375" y="3198"/>
                  </a:lnTo>
                  <a:lnTo>
                    <a:pt x="378" y="3195"/>
                  </a:lnTo>
                  <a:lnTo>
                    <a:pt x="391" y="3198"/>
                  </a:lnTo>
                  <a:lnTo>
                    <a:pt x="391" y="3195"/>
                  </a:lnTo>
                  <a:lnTo>
                    <a:pt x="384" y="3195"/>
                  </a:lnTo>
                  <a:lnTo>
                    <a:pt x="384" y="3193"/>
                  </a:lnTo>
                  <a:lnTo>
                    <a:pt x="382" y="3193"/>
                  </a:lnTo>
                  <a:lnTo>
                    <a:pt x="384" y="3186"/>
                  </a:lnTo>
                  <a:lnTo>
                    <a:pt x="387" y="3186"/>
                  </a:lnTo>
                  <a:lnTo>
                    <a:pt x="394" y="3189"/>
                  </a:lnTo>
                  <a:lnTo>
                    <a:pt x="396" y="3183"/>
                  </a:lnTo>
                  <a:lnTo>
                    <a:pt x="424" y="3158"/>
                  </a:lnTo>
                  <a:lnTo>
                    <a:pt x="422" y="3153"/>
                  </a:lnTo>
                  <a:lnTo>
                    <a:pt x="424" y="3153"/>
                  </a:lnTo>
                  <a:lnTo>
                    <a:pt x="424" y="3155"/>
                  </a:lnTo>
                  <a:lnTo>
                    <a:pt x="431" y="3155"/>
                  </a:lnTo>
                  <a:lnTo>
                    <a:pt x="431" y="3153"/>
                  </a:lnTo>
                  <a:lnTo>
                    <a:pt x="434" y="3153"/>
                  </a:lnTo>
                  <a:lnTo>
                    <a:pt x="434" y="3149"/>
                  </a:lnTo>
                  <a:lnTo>
                    <a:pt x="449" y="3149"/>
                  </a:lnTo>
                  <a:lnTo>
                    <a:pt x="452" y="3153"/>
                  </a:lnTo>
                  <a:lnTo>
                    <a:pt x="456" y="3149"/>
                  </a:lnTo>
                  <a:lnTo>
                    <a:pt x="456" y="3153"/>
                  </a:lnTo>
                  <a:lnTo>
                    <a:pt x="459" y="3155"/>
                  </a:lnTo>
                  <a:lnTo>
                    <a:pt x="461" y="3153"/>
                  </a:lnTo>
                  <a:lnTo>
                    <a:pt x="465" y="3155"/>
                  </a:lnTo>
                  <a:lnTo>
                    <a:pt x="471" y="3155"/>
                  </a:lnTo>
                  <a:lnTo>
                    <a:pt x="475" y="3146"/>
                  </a:lnTo>
                  <a:lnTo>
                    <a:pt x="480" y="3139"/>
                  </a:lnTo>
                  <a:lnTo>
                    <a:pt x="487" y="3130"/>
                  </a:lnTo>
                  <a:lnTo>
                    <a:pt x="489" y="3128"/>
                  </a:lnTo>
                  <a:lnTo>
                    <a:pt x="493" y="3130"/>
                  </a:lnTo>
                  <a:lnTo>
                    <a:pt x="496" y="3125"/>
                  </a:lnTo>
                  <a:lnTo>
                    <a:pt x="503" y="3118"/>
                  </a:lnTo>
                  <a:lnTo>
                    <a:pt x="508" y="3118"/>
                  </a:lnTo>
                  <a:lnTo>
                    <a:pt x="508" y="3125"/>
                  </a:lnTo>
                  <a:lnTo>
                    <a:pt x="515" y="3121"/>
                  </a:lnTo>
                  <a:lnTo>
                    <a:pt x="512" y="3118"/>
                  </a:lnTo>
                  <a:lnTo>
                    <a:pt x="515" y="3118"/>
                  </a:lnTo>
                  <a:lnTo>
                    <a:pt x="521" y="3116"/>
                  </a:lnTo>
                  <a:lnTo>
                    <a:pt x="521" y="3118"/>
                  </a:lnTo>
                  <a:lnTo>
                    <a:pt x="524" y="3118"/>
                  </a:lnTo>
                  <a:lnTo>
                    <a:pt x="524" y="3112"/>
                  </a:lnTo>
                  <a:lnTo>
                    <a:pt x="555" y="3112"/>
                  </a:lnTo>
                  <a:lnTo>
                    <a:pt x="571" y="3118"/>
                  </a:lnTo>
                  <a:lnTo>
                    <a:pt x="573" y="3121"/>
                  </a:lnTo>
                  <a:lnTo>
                    <a:pt x="573" y="3118"/>
                  </a:lnTo>
                  <a:lnTo>
                    <a:pt x="577" y="3121"/>
                  </a:lnTo>
                  <a:lnTo>
                    <a:pt x="580" y="3121"/>
                  </a:lnTo>
                  <a:lnTo>
                    <a:pt x="580" y="3125"/>
                  </a:lnTo>
                  <a:lnTo>
                    <a:pt x="583" y="3125"/>
                  </a:lnTo>
                  <a:lnTo>
                    <a:pt x="587" y="3128"/>
                  </a:lnTo>
                  <a:lnTo>
                    <a:pt x="587" y="3130"/>
                  </a:lnTo>
                  <a:lnTo>
                    <a:pt x="596" y="3130"/>
                  </a:lnTo>
                  <a:lnTo>
                    <a:pt x="599" y="3134"/>
                  </a:lnTo>
                  <a:lnTo>
                    <a:pt x="605" y="3134"/>
                  </a:lnTo>
                  <a:lnTo>
                    <a:pt x="608" y="3130"/>
                  </a:lnTo>
                  <a:lnTo>
                    <a:pt x="608" y="3134"/>
                  </a:lnTo>
                  <a:lnTo>
                    <a:pt x="611" y="3134"/>
                  </a:lnTo>
                  <a:lnTo>
                    <a:pt x="611" y="3130"/>
                  </a:lnTo>
                  <a:lnTo>
                    <a:pt x="617" y="3128"/>
                  </a:lnTo>
                  <a:lnTo>
                    <a:pt x="620" y="3130"/>
                  </a:lnTo>
                  <a:lnTo>
                    <a:pt x="638" y="3130"/>
                  </a:lnTo>
                  <a:lnTo>
                    <a:pt x="642" y="3128"/>
                  </a:lnTo>
                  <a:lnTo>
                    <a:pt x="648" y="3128"/>
                  </a:lnTo>
                  <a:lnTo>
                    <a:pt x="648" y="3125"/>
                  </a:lnTo>
                  <a:lnTo>
                    <a:pt x="654" y="3125"/>
                  </a:lnTo>
                  <a:lnTo>
                    <a:pt x="654" y="3121"/>
                  </a:lnTo>
                  <a:lnTo>
                    <a:pt x="657" y="3121"/>
                  </a:lnTo>
                  <a:lnTo>
                    <a:pt x="657" y="3125"/>
                  </a:lnTo>
                  <a:lnTo>
                    <a:pt x="661" y="3125"/>
                  </a:lnTo>
                  <a:lnTo>
                    <a:pt x="664" y="3121"/>
                  </a:lnTo>
                  <a:lnTo>
                    <a:pt x="664" y="3125"/>
                  </a:lnTo>
                  <a:lnTo>
                    <a:pt x="666" y="3125"/>
                  </a:lnTo>
                  <a:lnTo>
                    <a:pt x="666" y="3121"/>
                  </a:lnTo>
                  <a:lnTo>
                    <a:pt x="680" y="3121"/>
                  </a:lnTo>
                  <a:lnTo>
                    <a:pt x="682" y="3125"/>
                  </a:lnTo>
                  <a:lnTo>
                    <a:pt x="682" y="3128"/>
                  </a:lnTo>
                  <a:lnTo>
                    <a:pt x="689" y="3128"/>
                  </a:lnTo>
                  <a:lnTo>
                    <a:pt x="689" y="3130"/>
                  </a:lnTo>
                  <a:lnTo>
                    <a:pt x="694" y="3130"/>
                  </a:lnTo>
                  <a:lnTo>
                    <a:pt x="701" y="3125"/>
                  </a:lnTo>
                  <a:lnTo>
                    <a:pt x="701" y="3118"/>
                  </a:lnTo>
                  <a:lnTo>
                    <a:pt x="708" y="3112"/>
                  </a:lnTo>
                  <a:lnTo>
                    <a:pt x="710" y="3112"/>
                  </a:lnTo>
                  <a:lnTo>
                    <a:pt x="710" y="3116"/>
                  </a:lnTo>
                  <a:lnTo>
                    <a:pt x="713" y="3116"/>
                  </a:lnTo>
                  <a:lnTo>
                    <a:pt x="713" y="3112"/>
                  </a:lnTo>
                  <a:lnTo>
                    <a:pt x="720" y="3106"/>
                  </a:lnTo>
                  <a:lnTo>
                    <a:pt x="726" y="3106"/>
                  </a:lnTo>
                  <a:lnTo>
                    <a:pt x="729" y="3102"/>
                  </a:lnTo>
                  <a:lnTo>
                    <a:pt x="748" y="3102"/>
                  </a:lnTo>
                  <a:lnTo>
                    <a:pt x="748" y="3100"/>
                  </a:lnTo>
                  <a:lnTo>
                    <a:pt x="750" y="3100"/>
                  </a:lnTo>
                  <a:lnTo>
                    <a:pt x="750" y="3097"/>
                  </a:lnTo>
                  <a:lnTo>
                    <a:pt x="760" y="3097"/>
                  </a:lnTo>
                  <a:lnTo>
                    <a:pt x="760" y="3093"/>
                  </a:lnTo>
                  <a:lnTo>
                    <a:pt x="769" y="3093"/>
                  </a:lnTo>
                  <a:lnTo>
                    <a:pt x="769" y="3097"/>
                  </a:lnTo>
                  <a:lnTo>
                    <a:pt x="773" y="3093"/>
                  </a:lnTo>
                  <a:lnTo>
                    <a:pt x="773" y="3090"/>
                  </a:lnTo>
                  <a:lnTo>
                    <a:pt x="782" y="3090"/>
                  </a:lnTo>
                  <a:lnTo>
                    <a:pt x="782" y="3088"/>
                  </a:lnTo>
                  <a:lnTo>
                    <a:pt x="785" y="3088"/>
                  </a:lnTo>
                  <a:lnTo>
                    <a:pt x="785" y="3084"/>
                  </a:lnTo>
                  <a:lnTo>
                    <a:pt x="788" y="3081"/>
                  </a:lnTo>
                  <a:lnTo>
                    <a:pt x="792" y="3081"/>
                  </a:lnTo>
                  <a:lnTo>
                    <a:pt x="792" y="3069"/>
                  </a:lnTo>
                  <a:lnTo>
                    <a:pt x="794" y="3065"/>
                  </a:lnTo>
                  <a:lnTo>
                    <a:pt x="797" y="3065"/>
                  </a:lnTo>
                  <a:lnTo>
                    <a:pt x="801" y="3062"/>
                  </a:lnTo>
                  <a:lnTo>
                    <a:pt x="806" y="3062"/>
                  </a:lnTo>
                  <a:lnTo>
                    <a:pt x="806" y="3065"/>
                  </a:lnTo>
                  <a:lnTo>
                    <a:pt x="810" y="3065"/>
                  </a:lnTo>
                  <a:lnTo>
                    <a:pt x="813" y="3062"/>
                  </a:lnTo>
                  <a:lnTo>
                    <a:pt x="820" y="3062"/>
                  </a:lnTo>
                  <a:lnTo>
                    <a:pt x="820" y="3060"/>
                  </a:lnTo>
                  <a:lnTo>
                    <a:pt x="822" y="3060"/>
                  </a:lnTo>
                  <a:lnTo>
                    <a:pt x="822" y="3056"/>
                  </a:lnTo>
                  <a:lnTo>
                    <a:pt x="829" y="3056"/>
                  </a:lnTo>
                  <a:lnTo>
                    <a:pt x="829" y="3053"/>
                  </a:lnTo>
                  <a:lnTo>
                    <a:pt x="831" y="3046"/>
                  </a:lnTo>
                  <a:lnTo>
                    <a:pt x="838" y="3046"/>
                  </a:lnTo>
                  <a:lnTo>
                    <a:pt x="843" y="3041"/>
                  </a:lnTo>
                  <a:lnTo>
                    <a:pt x="846" y="3041"/>
                  </a:lnTo>
                  <a:lnTo>
                    <a:pt x="850" y="3037"/>
                  </a:lnTo>
                  <a:lnTo>
                    <a:pt x="850" y="3034"/>
                  </a:lnTo>
                  <a:lnTo>
                    <a:pt x="853" y="3032"/>
                  </a:lnTo>
                  <a:lnTo>
                    <a:pt x="853" y="3028"/>
                  </a:lnTo>
                  <a:lnTo>
                    <a:pt x="855" y="3028"/>
                  </a:lnTo>
                  <a:lnTo>
                    <a:pt x="855" y="3025"/>
                  </a:lnTo>
                  <a:lnTo>
                    <a:pt x="859" y="3022"/>
                  </a:lnTo>
                  <a:lnTo>
                    <a:pt x="865" y="3022"/>
                  </a:lnTo>
                  <a:lnTo>
                    <a:pt x="865" y="3025"/>
                  </a:lnTo>
                  <a:lnTo>
                    <a:pt x="869" y="3018"/>
                  </a:lnTo>
                  <a:lnTo>
                    <a:pt x="878" y="3018"/>
                  </a:lnTo>
                  <a:lnTo>
                    <a:pt x="878" y="3016"/>
                  </a:lnTo>
                  <a:lnTo>
                    <a:pt x="881" y="3016"/>
                  </a:lnTo>
                  <a:lnTo>
                    <a:pt x="881" y="3009"/>
                  </a:lnTo>
                  <a:lnTo>
                    <a:pt x="883" y="3009"/>
                  </a:lnTo>
                  <a:lnTo>
                    <a:pt x="887" y="3004"/>
                  </a:lnTo>
                  <a:lnTo>
                    <a:pt x="893" y="2997"/>
                  </a:lnTo>
                  <a:lnTo>
                    <a:pt x="893" y="2994"/>
                  </a:lnTo>
                  <a:lnTo>
                    <a:pt x="897" y="2988"/>
                  </a:lnTo>
                  <a:lnTo>
                    <a:pt x="902" y="2981"/>
                  </a:lnTo>
                  <a:lnTo>
                    <a:pt x="906" y="2981"/>
                  </a:lnTo>
                  <a:lnTo>
                    <a:pt x="906" y="2978"/>
                  </a:lnTo>
                  <a:lnTo>
                    <a:pt x="915" y="2969"/>
                  </a:lnTo>
                  <a:lnTo>
                    <a:pt x="921" y="2966"/>
                  </a:lnTo>
                  <a:lnTo>
                    <a:pt x="921" y="2962"/>
                  </a:lnTo>
                  <a:lnTo>
                    <a:pt x="930" y="2957"/>
                  </a:lnTo>
                  <a:lnTo>
                    <a:pt x="934" y="2953"/>
                  </a:lnTo>
                  <a:lnTo>
                    <a:pt x="937" y="2953"/>
                  </a:lnTo>
                  <a:lnTo>
                    <a:pt x="943" y="2948"/>
                  </a:lnTo>
                  <a:lnTo>
                    <a:pt x="943" y="2944"/>
                  </a:lnTo>
                  <a:lnTo>
                    <a:pt x="953" y="2935"/>
                  </a:lnTo>
                  <a:lnTo>
                    <a:pt x="955" y="2935"/>
                  </a:lnTo>
                  <a:lnTo>
                    <a:pt x="955" y="2932"/>
                  </a:lnTo>
                  <a:lnTo>
                    <a:pt x="962" y="2925"/>
                  </a:lnTo>
                  <a:lnTo>
                    <a:pt x="962" y="2923"/>
                  </a:lnTo>
                  <a:lnTo>
                    <a:pt x="965" y="2920"/>
                  </a:lnTo>
                  <a:lnTo>
                    <a:pt x="965" y="2916"/>
                  </a:lnTo>
                  <a:lnTo>
                    <a:pt x="971" y="2911"/>
                  </a:lnTo>
                  <a:lnTo>
                    <a:pt x="974" y="2911"/>
                  </a:lnTo>
                  <a:lnTo>
                    <a:pt x="977" y="2907"/>
                  </a:lnTo>
                  <a:lnTo>
                    <a:pt x="986" y="2901"/>
                  </a:lnTo>
                  <a:lnTo>
                    <a:pt x="1008" y="2901"/>
                  </a:lnTo>
                  <a:lnTo>
                    <a:pt x="1011" y="2897"/>
                  </a:lnTo>
                  <a:lnTo>
                    <a:pt x="1014" y="2892"/>
                  </a:lnTo>
                  <a:lnTo>
                    <a:pt x="1023" y="2895"/>
                  </a:lnTo>
                  <a:lnTo>
                    <a:pt x="1030" y="2873"/>
                  </a:lnTo>
                  <a:lnTo>
                    <a:pt x="1036" y="2873"/>
                  </a:lnTo>
                  <a:lnTo>
                    <a:pt x="1036" y="2871"/>
                  </a:lnTo>
                  <a:lnTo>
                    <a:pt x="1030" y="2871"/>
                  </a:lnTo>
                  <a:lnTo>
                    <a:pt x="1030" y="2867"/>
                  </a:lnTo>
                  <a:lnTo>
                    <a:pt x="1023" y="2871"/>
                  </a:lnTo>
                  <a:lnTo>
                    <a:pt x="1023" y="2864"/>
                  </a:lnTo>
                  <a:lnTo>
                    <a:pt x="1027" y="2857"/>
                  </a:lnTo>
                  <a:lnTo>
                    <a:pt x="1027" y="2861"/>
                  </a:lnTo>
                  <a:lnTo>
                    <a:pt x="1039" y="2848"/>
                  </a:lnTo>
                  <a:lnTo>
                    <a:pt x="1042" y="2852"/>
                  </a:lnTo>
                  <a:lnTo>
                    <a:pt x="1042" y="2845"/>
                  </a:lnTo>
                  <a:lnTo>
                    <a:pt x="1046" y="2843"/>
                  </a:lnTo>
                  <a:lnTo>
                    <a:pt x="1048" y="2843"/>
                  </a:lnTo>
                  <a:lnTo>
                    <a:pt x="1051" y="2839"/>
                  </a:lnTo>
                  <a:lnTo>
                    <a:pt x="1058" y="2839"/>
                  </a:lnTo>
                  <a:lnTo>
                    <a:pt x="1064" y="2833"/>
                  </a:lnTo>
                  <a:lnTo>
                    <a:pt x="1064" y="2829"/>
                  </a:lnTo>
                  <a:lnTo>
                    <a:pt x="1067" y="2827"/>
                  </a:lnTo>
                  <a:lnTo>
                    <a:pt x="1070" y="2827"/>
                  </a:lnTo>
                  <a:lnTo>
                    <a:pt x="1079" y="2820"/>
                  </a:lnTo>
                  <a:lnTo>
                    <a:pt x="1083" y="2817"/>
                  </a:lnTo>
                  <a:lnTo>
                    <a:pt x="1088" y="2815"/>
                  </a:lnTo>
                  <a:lnTo>
                    <a:pt x="1102" y="2801"/>
                  </a:lnTo>
                  <a:lnTo>
                    <a:pt x="1104" y="2792"/>
                  </a:lnTo>
                  <a:lnTo>
                    <a:pt x="1114" y="2783"/>
                  </a:lnTo>
                  <a:lnTo>
                    <a:pt x="1130" y="2783"/>
                  </a:lnTo>
                  <a:lnTo>
                    <a:pt x="1132" y="2780"/>
                  </a:lnTo>
                  <a:lnTo>
                    <a:pt x="1135" y="2780"/>
                  </a:lnTo>
                  <a:lnTo>
                    <a:pt x="1139" y="2777"/>
                  </a:lnTo>
                  <a:lnTo>
                    <a:pt x="1156" y="2777"/>
                  </a:lnTo>
                  <a:lnTo>
                    <a:pt x="1156" y="2773"/>
                  </a:lnTo>
                  <a:lnTo>
                    <a:pt x="1160" y="2773"/>
                  </a:lnTo>
                  <a:lnTo>
                    <a:pt x="1160" y="2771"/>
                  </a:lnTo>
                  <a:lnTo>
                    <a:pt x="1175" y="2771"/>
                  </a:lnTo>
                  <a:lnTo>
                    <a:pt x="1179" y="2768"/>
                  </a:lnTo>
                  <a:lnTo>
                    <a:pt x="1182" y="2768"/>
                  </a:lnTo>
                  <a:lnTo>
                    <a:pt x="1182" y="2762"/>
                  </a:lnTo>
                  <a:lnTo>
                    <a:pt x="1184" y="2762"/>
                  </a:lnTo>
                  <a:lnTo>
                    <a:pt x="1184" y="2759"/>
                  </a:lnTo>
                  <a:lnTo>
                    <a:pt x="1191" y="2755"/>
                  </a:lnTo>
                  <a:lnTo>
                    <a:pt x="1197" y="2755"/>
                  </a:lnTo>
                  <a:lnTo>
                    <a:pt x="1200" y="2752"/>
                  </a:lnTo>
                  <a:lnTo>
                    <a:pt x="1200" y="2743"/>
                  </a:lnTo>
                  <a:lnTo>
                    <a:pt x="1203" y="2739"/>
                  </a:lnTo>
                  <a:lnTo>
                    <a:pt x="1203" y="2736"/>
                  </a:lnTo>
                  <a:lnTo>
                    <a:pt x="1207" y="2734"/>
                  </a:lnTo>
                  <a:lnTo>
                    <a:pt x="1209" y="2734"/>
                  </a:lnTo>
                  <a:lnTo>
                    <a:pt x="1212" y="2730"/>
                  </a:lnTo>
                  <a:lnTo>
                    <a:pt x="1212" y="2727"/>
                  </a:lnTo>
                  <a:lnTo>
                    <a:pt x="1216" y="2724"/>
                  </a:lnTo>
                  <a:lnTo>
                    <a:pt x="1221" y="2724"/>
                  </a:lnTo>
                  <a:lnTo>
                    <a:pt x="1225" y="2720"/>
                  </a:lnTo>
                  <a:lnTo>
                    <a:pt x="1231" y="2720"/>
                  </a:lnTo>
                  <a:lnTo>
                    <a:pt x="1231" y="2718"/>
                  </a:lnTo>
                  <a:lnTo>
                    <a:pt x="1237" y="2711"/>
                  </a:lnTo>
                  <a:lnTo>
                    <a:pt x="1244" y="2708"/>
                  </a:lnTo>
                  <a:lnTo>
                    <a:pt x="1247" y="2708"/>
                  </a:lnTo>
                  <a:lnTo>
                    <a:pt x="1253" y="2706"/>
                  </a:lnTo>
                  <a:lnTo>
                    <a:pt x="1259" y="2706"/>
                  </a:lnTo>
                  <a:lnTo>
                    <a:pt x="1263" y="2708"/>
                  </a:lnTo>
                  <a:lnTo>
                    <a:pt x="1277" y="2708"/>
                  </a:lnTo>
                  <a:lnTo>
                    <a:pt x="1281" y="2711"/>
                  </a:lnTo>
                  <a:lnTo>
                    <a:pt x="1284" y="2711"/>
                  </a:lnTo>
                  <a:lnTo>
                    <a:pt x="1284" y="2708"/>
                  </a:lnTo>
                  <a:lnTo>
                    <a:pt x="1287" y="2708"/>
                  </a:lnTo>
                  <a:lnTo>
                    <a:pt x="1287" y="2711"/>
                  </a:lnTo>
                  <a:lnTo>
                    <a:pt x="1291" y="2711"/>
                  </a:lnTo>
                  <a:lnTo>
                    <a:pt x="1291" y="2706"/>
                  </a:lnTo>
                  <a:lnTo>
                    <a:pt x="1287" y="2702"/>
                  </a:lnTo>
                  <a:lnTo>
                    <a:pt x="1291" y="2699"/>
                  </a:lnTo>
                  <a:lnTo>
                    <a:pt x="1296" y="2699"/>
                  </a:lnTo>
                  <a:lnTo>
                    <a:pt x="1296" y="2696"/>
                  </a:lnTo>
                  <a:lnTo>
                    <a:pt x="1300" y="2696"/>
                  </a:lnTo>
                  <a:lnTo>
                    <a:pt x="1303" y="2692"/>
                  </a:lnTo>
                  <a:lnTo>
                    <a:pt x="1305" y="2692"/>
                  </a:lnTo>
                  <a:lnTo>
                    <a:pt x="1305" y="2690"/>
                  </a:lnTo>
                  <a:lnTo>
                    <a:pt x="1312" y="2690"/>
                  </a:lnTo>
                  <a:lnTo>
                    <a:pt x="1312" y="2687"/>
                  </a:lnTo>
                  <a:lnTo>
                    <a:pt x="1319" y="2687"/>
                  </a:lnTo>
                  <a:lnTo>
                    <a:pt x="1321" y="2678"/>
                  </a:lnTo>
                  <a:lnTo>
                    <a:pt x="1321" y="2674"/>
                  </a:lnTo>
                  <a:lnTo>
                    <a:pt x="1325" y="2664"/>
                  </a:lnTo>
                  <a:lnTo>
                    <a:pt x="1325" y="2655"/>
                  </a:lnTo>
                  <a:lnTo>
                    <a:pt x="1331" y="2650"/>
                  </a:lnTo>
                  <a:lnTo>
                    <a:pt x="1337" y="2646"/>
                  </a:lnTo>
                  <a:lnTo>
                    <a:pt x="1340" y="2640"/>
                  </a:lnTo>
                  <a:lnTo>
                    <a:pt x="1344" y="2640"/>
                  </a:lnTo>
                  <a:lnTo>
                    <a:pt x="1356" y="2627"/>
                  </a:lnTo>
                  <a:lnTo>
                    <a:pt x="1359" y="2622"/>
                  </a:lnTo>
                  <a:lnTo>
                    <a:pt x="1363" y="2622"/>
                  </a:lnTo>
                  <a:lnTo>
                    <a:pt x="1363" y="2612"/>
                  </a:lnTo>
                  <a:lnTo>
                    <a:pt x="1365" y="2608"/>
                  </a:lnTo>
                  <a:lnTo>
                    <a:pt x="1365" y="2606"/>
                  </a:lnTo>
                  <a:lnTo>
                    <a:pt x="1372" y="2599"/>
                  </a:lnTo>
                  <a:lnTo>
                    <a:pt x="1375" y="2599"/>
                  </a:lnTo>
                  <a:lnTo>
                    <a:pt x="1372" y="2596"/>
                  </a:lnTo>
                  <a:lnTo>
                    <a:pt x="1372" y="2594"/>
                  </a:lnTo>
                  <a:lnTo>
                    <a:pt x="1375" y="2594"/>
                  </a:lnTo>
                  <a:lnTo>
                    <a:pt x="1372" y="2590"/>
                  </a:lnTo>
                  <a:lnTo>
                    <a:pt x="1375" y="2590"/>
                  </a:lnTo>
                  <a:lnTo>
                    <a:pt x="1381" y="2584"/>
                  </a:lnTo>
                  <a:lnTo>
                    <a:pt x="1384" y="2584"/>
                  </a:lnTo>
                  <a:lnTo>
                    <a:pt x="1386" y="2582"/>
                  </a:lnTo>
                  <a:lnTo>
                    <a:pt x="1390" y="2584"/>
                  </a:lnTo>
                  <a:lnTo>
                    <a:pt x="1390" y="2578"/>
                  </a:lnTo>
                  <a:lnTo>
                    <a:pt x="1393" y="2575"/>
                  </a:lnTo>
                  <a:lnTo>
                    <a:pt x="1393" y="2573"/>
                  </a:lnTo>
                  <a:lnTo>
                    <a:pt x="1390" y="2569"/>
                  </a:lnTo>
                  <a:lnTo>
                    <a:pt x="1390" y="2566"/>
                  </a:lnTo>
                  <a:lnTo>
                    <a:pt x="1393" y="2566"/>
                  </a:lnTo>
                  <a:lnTo>
                    <a:pt x="1393" y="2563"/>
                  </a:lnTo>
                  <a:lnTo>
                    <a:pt x="1396" y="2559"/>
                  </a:lnTo>
                  <a:lnTo>
                    <a:pt x="1400" y="2559"/>
                  </a:lnTo>
                  <a:lnTo>
                    <a:pt x="1412" y="2547"/>
                  </a:lnTo>
                  <a:lnTo>
                    <a:pt x="1414" y="2547"/>
                  </a:lnTo>
                  <a:lnTo>
                    <a:pt x="1418" y="2545"/>
                  </a:lnTo>
                  <a:lnTo>
                    <a:pt x="1430" y="2545"/>
                  </a:lnTo>
                  <a:lnTo>
                    <a:pt x="1430" y="2541"/>
                  </a:lnTo>
                  <a:lnTo>
                    <a:pt x="1433" y="2541"/>
                  </a:lnTo>
                  <a:lnTo>
                    <a:pt x="1436" y="2545"/>
                  </a:lnTo>
                  <a:lnTo>
                    <a:pt x="1440" y="2541"/>
                  </a:lnTo>
                  <a:lnTo>
                    <a:pt x="1442" y="2541"/>
                  </a:lnTo>
                  <a:lnTo>
                    <a:pt x="1445" y="2545"/>
                  </a:lnTo>
                  <a:lnTo>
                    <a:pt x="1464" y="2545"/>
                  </a:lnTo>
                  <a:lnTo>
                    <a:pt x="1464" y="2531"/>
                  </a:lnTo>
                  <a:lnTo>
                    <a:pt x="1461" y="2517"/>
                  </a:lnTo>
                  <a:lnTo>
                    <a:pt x="1461" y="2507"/>
                  </a:lnTo>
                  <a:lnTo>
                    <a:pt x="1464" y="2501"/>
                  </a:lnTo>
                  <a:lnTo>
                    <a:pt x="1468" y="2498"/>
                  </a:lnTo>
                  <a:lnTo>
                    <a:pt x="1468" y="2494"/>
                  </a:lnTo>
                  <a:lnTo>
                    <a:pt x="1470" y="2491"/>
                  </a:lnTo>
                  <a:lnTo>
                    <a:pt x="1470" y="2489"/>
                  </a:lnTo>
                  <a:lnTo>
                    <a:pt x="1473" y="2489"/>
                  </a:lnTo>
                  <a:lnTo>
                    <a:pt x="1473" y="2473"/>
                  </a:lnTo>
                  <a:lnTo>
                    <a:pt x="1477" y="2466"/>
                  </a:lnTo>
                  <a:lnTo>
                    <a:pt x="1477" y="2463"/>
                  </a:lnTo>
                  <a:lnTo>
                    <a:pt x="1480" y="2454"/>
                  </a:lnTo>
                  <a:lnTo>
                    <a:pt x="1480" y="2447"/>
                  </a:lnTo>
                  <a:lnTo>
                    <a:pt x="1482" y="2438"/>
                  </a:lnTo>
                  <a:lnTo>
                    <a:pt x="1482" y="2433"/>
                  </a:lnTo>
                  <a:lnTo>
                    <a:pt x="1480" y="2426"/>
                  </a:lnTo>
                  <a:lnTo>
                    <a:pt x="1480" y="2392"/>
                  </a:lnTo>
                  <a:lnTo>
                    <a:pt x="1482" y="2389"/>
                  </a:lnTo>
                  <a:lnTo>
                    <a:pt x="1486" y="2382"/>
                  </a:lnTo>
                  <a:lnTo>
                    <a:pt x="1492" y="2377"/>
                  </a:lnTo>
                  <a:lnTo>
                    <a:pt x="1501" y="2358"/>
                  </a:lnTo>
                  <a:lnTo>
                    <a:pt x="1505" y="2349"/>
                  </a:lnTo>
                  <a:lnTo>
                    <a:pt x="1514" y="2340"/>
                  </a:lnTo>
                  <a:lnTo>
                    <a:pt x="1517" y="2333"/>
                  </a:lnTo>
                  <a:lnTo>
                    <a:pt x="1517" y="2326"/>
                  </a:lnTo>
                  <a:lnTo>
                    <a:pt x="1520" y="2314"/>
                  </a:lnTo>
                  <a:lnTo>
                    <a:pt x="1520" y="2305"/>
                  </a:lnTo>
                  <a:lnTo>
                    <a:pt x="1524" y="2302"/>
                  </a:lnTo>
                  <a:lnTo>
                    <a:pt x="1524" y="2298"/>
                  </a:lnTo>
                  <a:lnTo>
                    <a:pt x="1526" y="2293"/>
                  </a:lnTo>
                  <a:lnTo>
                    <a:pt x="1526" y="2286"/>
                  </a:lnTo>
                  <a:lnTo>
                    <a:pt x="1529" y="2286"/>
                  </a:lnTo>
                  <a:lnTo>
                    <a:pt x="1529" y="2284"/>
                  </a:lnTo>
                  <a:lnTo>
                    <a:pt x="1542" y="2272"/>
                  </a:lnTo>
                  <a:lnTo>
                    <a:pt x="1542" y="2268"/>
                  </a:lnTo>
                  <a:lnTo>
                    <a:pt x="1545" y="2268"/>
                  </a:lnTo>
                  <a:lnTo>
                    <a:pt x="1545" y="2265"/>
                  </a:lnTo>
                  <a:lnTo>
                    <a:pt x="1548" y="2262"/>
                  </a:lnTo>
                  <a:lnTo>
                    <a:pt x="1548" y="2256"/>
                  </a:lnTo>
                  <a:lnTo>
                    <a:pt x="1552" y="2256"/>
                  </a:lnTo>
                  <a:lnTo>
                    <a:pt x="1552" y="2237"/>
                  </a:lnTo>
                  <a:lnTo>
                    <a:pt x="1557" y="2225"/>
                  </a:lnTo>
                  <a:lnTo>
                    <a:pt x="1570" y="2212"/>
                  </a:lnTo>
                  <a:lnTo>
                    <a:pt x="1570" y="2200"/>
                  </a:lnTo>
                  <a:lnTo>
                    <a:pt x="1566" y="2197"/>
                  </a:lnTo>
                  <a:lnTo>
                    <a:pt x="1566" y="2188"/>
                  </a:lnTo>
                  <a:lnTo>
                    <a:pt x="1570" y="2181"/>
                  </a:lnTo>
                  <a:lnTo>
                    <a:pt x="1570" y="2179"/>
                  </a:lnTo>
                  <a:lnTo>
                    <a:pt x="1575" y="2175"/>
                  </a:lnTo>
                  <a:lnTo>
                    <a:pt x="1579" y="2169"/>
                  </a:lnTo>
                  <a:lnTo>
                    <a:pt x="1585" y="2163"/>
                  </a:lnTo>
                  <a:lnTo>
                    <a:pt x="1589" y="2163"/>
                  </a:lnTo>
                  <a:lnTo>
                    <a:pt x="1591" y="2156"/>
                  </a:lnTo>
                  <a:lnTo>
                    <a:pt x="1594" y="2156"/>
                  </a:lnTo>
                  <a:lnTo>
                    <a:pt x="1598" y="2153"/>
                  </a:lnTo>
                  <a:lnTo>
                    <a:pt x="1598" y="2151"/>
                  </a:lnTo>
                  <a:lnTo>
                    <a:pt x="1601" y="2151"/>
                  </a:lnTo>
                  <a:lnTo>
                    <a:pt x="1601" y="2137"/>
                  </a:lnTo>
                  <a:lnTo>
                    <a:pt x="1607" y="2135"/>
                  </a:lnTo>
                  <a:lnTo>
                    <a:pt x="1610" y="2132"/>
                  </a:lnTo>
                  <a:lnTo>
                    <a:pt x="1610" y="2125"/>
                  </a:lnTo>
                  <a:lnTo>
                    <a:pt x="1613" y="2125"/>
                  </a:lnTo>
                  <a:lnTo>
                    <a:pt x="1613" y="2113"/>
                  </a:lnTo>
                  <a:lnTo>
                    <a:pt x="1617" y="2109"/>
                  </a:lnTo>
                  <a:lnTo>
                    <a:pt x="1617" y="2104"/>
                  </a:lnTo>
                  <a:lnTo>
                    <a:pt x="1622" y="2091"/>
                  </a:lnTo>
                  <a:lnTo>
                    <a:pt x="1626" y="2091"/>
                  </a:lnTo>
                  <a:lnTo>
                    <a:pt x="1631" y="2088"/>
                  </a:lnTo>
                  <a:lnTo>
                    <a:pt x="1631" y="2085"/>
                  </a:lnTo>
                  <a:lnTo>
                    <a:pt x="1635" y="2081"/>
                  </a:lnTo>
                  <a:lnTo>
                    <a:pt x="1635" y="2079"/>
                  </a:lnTo>
                  <a:lnTo>
                    <a:pt x="1638" y="2076"/>
                  </a:lnTo>
                  <a:lnTo>
                    <a:pt x="1647" y="2076"/>
                  </a:lnTo>
                  <a:lnTo>
                    <a:pt x="1647" y="2063"/>
                  </a:lnTo>
                  <a:lnTo>
                    <a:pt x="1650" y="2060"/>
                  </a:lnTo>
                  <a:lnTo>
                    <a:pt x="1650" y="2057"/>
                  </a:lnTo>
                  <a:lnTo>
                    <a:pt x="1654" y="2057"/>
                  </a:lnTo>
                  <a:lnTo>
                    <a:pt x="1654" y="2053"/>
                  </a:lnTo>
                  <a:lnTo>
                    <a:pt x="1657" y="2051"/>
                  </a:lnTo>
                  <a:lnTo>
                    <a:pt x="1654" y="2048"/>
                  </a:lnTo>
                  <a:lnTo>
                    <a:pt x="1654" y="2041"/>
                  </a:lnTo>
                  <a:lnTo>
                    <a:pt x="1657" y="2035"/>
                  </a:lnTo>
                  <a:lnTo>
                    <a:pt x="1657" y="2032"/>
                  </a:lnTo>
                  <a:lnTo>
                    <a:pt x="1659" y="2032"/>
                  </a:lnTo>
                  <a:lnTo>
                    <a:pt x="1659" y="2029"/>
                  </a:lnTo>
                  <a:lnTo>
                    <a:pt x="1666" y="2029"/>
                  </a:lnTo>
                  <a:lnTo>
                    <a:pt x="1666" y="2026"/>
                  </a:lnTo>
                  <a:lnTo>
                    <a:pt x="1669" y="2026"/>
                  </a:lnTo>
                  <a:lnTo>
                    <a:pt x="1669" y="2023"/>
                  </a:lnTo>
                  <a:lnTo>
                    <a:pt x="1673" y="2023"/>
                  </a:lnTo>
                  <a:lnTo>
                    <a:pt x="1673" y="2020"/>
                  </a:lnTo>
                  <a:lnTo>
                    <a:pt x="1675" y="2020"/>
                  </a:lnTo>
                  <a:lnTo>
                    <a:pt x="1678" y="2016"/>
                  </a:lnTo>
                  <a:lnTo>
                    <a:pt x="1682" y="2011"/>
                  </a:lnTo>
                  <a:lnTo>
                    <a:pt x="1685" y="2011"/>
                  </a:lnTo>
                  <a:lnTo>
                    <a:pt x="1685" y="2007"/>
                  </a:lnTo>
                  <a:lnTo>
                    <a:pt x="1691" y="2004"/>
                  </a:lnTo>
                  <a:lnTo>
                    <a:pt x="1697" y="2004"/>
                  </a:lnTo>
                  <a:lnTo>
                    <a:pt x="1697" y="2004"/>
                  </a:lnTo>
                  <a:lnTo>
                    <a:pt x="1694" y="2004"/>
                  </a:lnTo>
                  <a:lnTo>
                    <a:pt x="1694" y="2000"/>
                  </a:lnTo>
                  <a:lnTo>
                    <a:pt x="1697" y="1995"/>
                  </a:lnTo>
                  <a:lnTo>
                    <a:pt x="1701" y="1992"/>
                  </a:lnTo>
                  <a:lnTo>
                    <a:pt x="1701" y="1983"/>
                  </a:lnTo>
                  <a:lnTo>
                    <a:pt x="1703" y="1979"/>
                  </a:lnTo>
                  <a:lnTo>
                    <a:pt x="1706" y="1974"/>
                  </a:lnTo>
                  <a:lnTo>
                    <a:pt x="1706" y="1970"/>
                  </a:lnTo>
                  <a:lnTo>
                    <a:pt x="1710" y="1964"/>
                  </a:lnTo>
                  <a:lnTo>
                    <a:pt x="1713" y="1960"/>
                  </a:lnTo>
                  <a:lnTo>
                    <a:pt x="1710" y="1958"/>
                  </a:lnTo>
                  <a:lnTo>
                    <a:pt x="1713" y="1955"/>
                  </a:lnTo>
                  <a:lnTo>
                    <a:pt x="1713" y="1946"/>
                  </a:lnTo>
                  <a:lnTo>
                    <a:pt x="1715" y="1939"/>
                  </a:lnTo>
                  <a:lnTo>
                    <a:pt x="1719" y="1939"/>
                  </a:lnTo>
                  <a:lnTo>
                    <a:pt x="1719" y="1923"/>
                  </a:lnTo>
                  <a:lnTo>
                    <a:pt x="1725" y="1923"/>
                  </a:lnTo>
                  <a:lnTo>
                    <a:pt x="1722" y="1920"/>
                  </a:lnTo>
                  <a:lnTo>
                    <a:pt x="1719" y="1920"/>
                  </a:lnTo>
                  <a:lnTo>
                    <a:pt x="1715" y="1918"/>
                  </a:lnTo>
                  <a:lnTo>
                    <a:pt x="1715" y="1902"/>
                  </a:lnTo>
                  <a:lnTo>
                    <a:pt x="1719" y="1902"/>
                  </a:lnTo>
                  <a:lnTo>
                    <a:pt x="1722" y="1895"/>
                  </a:lnTo>
                  <a:lnTo>
                    <a:pt x="1725" y="1892"/>
                  </a:lnTo>
                  <a:lnTo>
                    <a:pt x="1725" y="1886"/>
                  </a:lnTo>
                  <a:lnTo>
                    <a:pt x="1727" y="1883"/>
                  </a:lnTo>
                  <a:lnTo>
                    <a:pt x="1727" y="1862"/>
                  </a:lnTo>
                  <a:lnTo>
                    <a:pt x="1750" y="1839"/>
                  </a:lnTo>
                  <a:lnTo>
                    <a:pt x="1750" y="1834"/>
                  </a:lnTo>
                  <a:lnTo>
                    <a:pt x="1753" y="1827"/>
                  </a:lnTo>
                  <a:lnTo>
                    <a:pt x="1753" y="1821"/>
                  </a:lnTo>
                  <a:lnTo>
                    <a:pt x="1755" y="1818"/>
                  </a:lnTo>
                  <a:lnTo>
                    <a:pt x="1759" y="1818"/>
                  </a:lnTo>
                  <a:lnTo>
                    <a:pt x="1759" y="1815"/>
                  </a:lnTo>
                  <a:lnTo>
                    <a:pt x="1762" y="1815"/>
                  </a:lnTo>
                  <a:lnTo>
                    <a:pt x="1764" y="1809"/>
                  </a:lnTo>
                  <a:lnTo>
                    <a:pt x="1764" y="1806"/>
                  </a:lnTo>
                  <a:lnTo>
                    <a:pt x="1768" y="1799"/>
                  </a:lnTo>
                  <a:lnTo>
                    <a:pt x="1774" y="1799"/>
                  </a:lnTo>
                  <a:lnTo>
                    <a:pt x="1778" y="1797"/>
                  </a:lnTo>
                  <a:lnTo>
                    <a:pt x="1778" y="1793"/>
                  </a:lnTo>
                  <a:lnTo>
                    <a:pt x="1780" y="1793"/>
                  </a:lnTo>
                  <a:lnTo>
                    <a:pt x="1780" y="1783"/>
                  </a:lnTo>
                  <a:lnTo>
                    <a:pt x="1778" y="1778"/>
                  </a:lnTo>
                  <a:lnTo>
                    <a:pt x="1778" y="1765"/>
                  </a:lnTo>
                  <a:lnTo>
                    <a:pt x="1780" y="1765"/>
                  </a:lnTo>
                  <a:lnTo>
                    <a:pt x="1780" y="1759"/>
                  </a:lnTo>
                  <a:lnTo>
                    <a:pt x="1783" y="1759"/>
                  </a:lnTo>
                  <a:lnTo>
                    <a:pt x="1783" y="1741"/>
                  </a:lnTo>
                  <a:lnTo>
                    <a:pt x="1787" y="1737"/>
                  </a:lnTo>
                  <a:lnTo>
                    <a:pt x="1787" y="1734"/>
                  </a:lnTo>
                  <a:lnTo>
                    <a:pt x="1790" y="1731"/>
                  </a:lnTo>
                  <a:lnTo>
                    <a:pt x="1790" y="1727"/>
                  </a:lnTo>
                  <a:lnTo>
                    <a:pt x="1792" y="1725"/>
                  </a:lnTo>
                  <a:lnTo>
                    <a:pt x="1796" y="1713"/>
                  </a:lnTo>
                  <a:lnTo>
                    <a:pt x="1799" y="1706"/>
                  </a:lnTo>
                  <a:lnTo>
                    <a:pt x="1808" y="1697"/>
                  </a:lnTo>
                  <a:lnTo>
                    <a:pt x="1808" y="1694"/>
                  </a:lnTo>
                  <a:lnTo>
                    <a:pt x="1815" y="1687"/>
                  </a:lnTo>
                  <a:lnTo>
                    <a:pt x="1815" y="1682"/>
                  </a:lnTo>
                  <a:lnTo>
                    <a:pt x="1818" y="1682"/>
                  </a:lnTo>
                  <a:lnTo>
                    <a:pt x="1818" y="1678"/>
                  </a:lnTo>
                  <a:lnTo>
                    <a:pt x="1820" y="1675"/>
                  </a:lnTo>
                  <a:lnTo>
                    <a:pt x="1820" y="1673"/>
                  </a:lnTo>
                  <a:lnTo>
                    <a:pt x="1827" y="1666"/>
                  </a:lnTo>
                  <a:lnTo>
                    <a:pt x="1834" y="1666"/>
                  </a:lnTo>
                  <a:lnTo>
                    <a:pt x="1834" y="1663"/>
                  </a:lnTo>
                  <a:lnTo>
                    <a:pt x="1824" y="1663"/>
                  </a:lnTo>
                  <a:lnTo>
                    <a:pt x="1824" y="166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2" name="Freeform 86"/>
            <p:cNvSpPr>
              <a:spLocks noChangeAspect="1"/>
            </p:cNvSpPr>
            <p:nvPr/>
          </p:nvSpPr>
          <p:spPr bwMode="auto">
            <a:xfrm>
              <a:off x="281" y="137"/>
              <a:ext cx="184" cy="327"/>
            </a:xfrm>
            <a:custGeom>
              <a:avLst/>
              <a:gdLst>
                <a:gd name="T0" fmla="*/ 1750 w 1834"/>
                <a:gd name="T1" fmla="*/ 1834 h 3270"/>
                <a:gd name="T2" fmla="*/ 1669 w 1834"/>
                <a:gd name="T3" fmla="*/ 2026 h 3270"/>
                <a:gd name="T4" fmla="*/ 1570 w 1834"/>
                <a:gd name="T5" fmla="*/ 2179 h 3270"/>
                <a:gd name="T6" fmla="*/ 1473 w 1834"/>
                <a:gd name="T7" fmla="*/ 2489 h 3270"/>
                <a:gd name="T8" fmla="*/ 1365 w 1834"/>
                <a:gd name="T9" fmla="*/ 2606 h 3270"/>
                <a:gd name="T10" fmla="*/ 1231 w 1834"/>
                <a:gd name="T11" fmla="*/ 2720 h 3270"/>
                <a:gd name="T12" fmla="*/ 1048 w 1834"/>
                <a:gd name="T13" fmla="*/ 2843 h 3270"/>
                <a:gd name="T14" fmla="*/ 897 w 1834"/>
                <a:gd name="T15" fmla="*/ 2988 h 3270"/>
                <a:gd name="T16" fmla="*/ 785 w 1834"/>
                <a:gd name="T17" fmla="*/ 3088 h 3270"/>
                <a:gd name="T18" fmla="*/ 642 w 1834"/>
                <a:gd name="T19" fmla="*/ 3128 h 3270"/>
                <a:gd name="T20" fmla="*/ 459 w 1834"/>
                <a:gd name="T21" fmla="*/ 3155 h 3270"/>
                <a:gd name="T22" fmla="*/ 363 w 1834"/>
                <a:gd name="T23" fmla="*/ 3198 h 3270"/>
                <a:gd name="T24" fmla="*/ 266 w 1834"/>
                <a:gd name="T25" fmla="*/ 3258 h 3270"/>
                <a:gd name="T26" fmla="*/ 189 w 1834"/>
                <a:gd name="T27" fmla="*/ 3254 h 3270"/>
                <a:gd name="T28" fmla="*/ 121 w 1834"/>
                <a:gd name="T29" fmla="*/ 3235 h 3270"/>
                <a:gd name="T30" fmla="*/ 58 w 1834"/>
                <a:gd name="T31" fmla="*/ 3186 h 3270"/>
                <a:gd name="T32" fmla="*/ 12 w 1834"/>
                <a:gd name="T33" fmla="*/ 3139 h 3270"/>
                <a:gd name="T34" fmla="*/ 65 w 1834"/>
                <a:gd name="T35" fmla="*/ 3053 h 3270"/>
                <a:gd name="T36" fmla="*/ 214 w 1834"/>
                <a:gd name="T37" fmla="*/ 3046 h 3270"/>
                <a:gd name="T38" fmla="*/ 279 w 1834"/>
                <a:gd name="T39" fmla="*/ 3022 h 3270"/>
                <a:gd name="T40" fmla="*/ 400 w 1834"/>
                <a:gd name="T41" fmla="*/ 2811 h 3270"/>
                <a:gd name="T42" fmla="*/ 410 w 1834"/>
                <a:gd name="T43" fmla="*/ 2664 h 3270"/>
                <a:gd name="T44" fmla="*/ 403 w 1834"/>
                <a:gd name="T45" fmla="*/ 2550 h 3270"/>
                <a:gd name="T46" fmla="*/ 493 w 1834"/>
                <a:gd name="T47" fmla="*/ 2457 h 3270"/>
                <a:gd name="T48" fmla="*/ 629 w 1834"/>
                <a:gd name="T49" fmla="*/ 2324 h 3270"/>
                <a:gd name="T50" fmla="*/ 571 w 1834"/>
                <a:gd name="T51" fmla="*/ 2057 h 3270"/>
                <a:gd name="T52" fmla="*/ 326 w 1834"/>
                <a:gd name="T53" fmla="*/ 2109 h 3270"/>
                <a:gd name="T54" fmla="*/ 193 w 1834"/>
                <a:gd name="T55" fmla="*/ 2225 h 3270"/>
                <a:gd name="T56" fmla="*/ 130 w 1834"/>
                <a:gd name="T57" fmla="*/ 2172 h 3270"/>
                <a:gd name="T58" fmla="*/ 155 w 1834"/>
                <a:gd name="T59" fmla="*/ 2144 h 3270"/>
                <a:gd name="T60" fmla="*/ 151 w 1834"/>
                <a:gd name="T61" fmla="*/ 2007 h 3270"/>
                <a:gd name="T62" fmla="*/ 114 w 1834"/>
                <a:gd name="T63" fmla="*/ 1911 h 3270"/>
                <a:gd name="T64" fmla="*/ 158 w 1834"/>
                <a:gd name="T65" fmla="*/ 1787 h 3270"/>
                <a:gd name="T66" fmla="*/ 146 w 1834"/>
                <a:gd name="T67" fmla="*/ 1678 h 3270"/>
                <a:gd name="T68" fmla="*/ 198 w 1834"/>
                <a:gd name="T69" fmla="*/ 1610 h 3270"/>
                <a:gd name="T70" fmla="*/ 189 w 1834"/>
                <a:gd name="T71" fmla="*/ 1524 h 3270"/>
                <a:gd name="T72" fmla="*/ 260 w 1834"/>
                <a:gd name="T73" fmla="*/ 1468 h 3270"/>
                <a:gd name="T74" fmla="*/ 340 w 1834"/>
                <a:gd name="T75" fmla="*/ 1331 h 3270"/>
                <a:gd name="T76" fmla="*/ 419 w 1834"/>
                <a:gd name="T77" fmla="*/ 1228 h 3270"/>
                <a:gd name="T78" fmla="*/ 465 w 1834"/>
                <a:gd name="T79" fmla="*/ 1079 h 3270"/>
                <a:gd name="T80" fmla="*/ 549 w 1834"/>
                <a:gd name="T81" fmla="*/ 967 h 3270"/>
                <a:gd name="T82" fmla="*/ 620 w 1834"/>
                <a:gd name="T83" fmla="*/ 825 h 3270"/>
                <a:gd name="T84" fmla="*/ 776 w 1834"/>
                <a:gd name="T85" fmla="*/ 745 h 3270"/>
                <a:gd name="T86" fmla="*/ 915 w 1834"/>
                <a:gd name="T87" fmla="*/ 605 h 3270"/>
                <a:gd name="T88" fmla="*/ 995 w 1834"/>
                <a:gd name="T89" fmla="*/ 487 h 3270"/>
                <a:gd name="T90" fmla="*/ 1116 w 1834"/>
                <a:gd name="T91" fmla="*/ 478 h 3270"/>
                <a:gd name="T92" fmla="*/ 1188 w 1834"/>
                <a:gd name="T93" fmla="*/ 329 h 3270"/>
                <a:gd name="T94" fmla="*/ 1216 w 1834"/>
                <a:gd name="T95" fmla="*/ 207 h 3270"/>
                <a:gd name="T96" fmla="*/ 1284 w 1834"/>
                <a:gd name="T97" fmla="*/ 77 h 3270"/>
                <a:gd name="T98" fmla="*/ 1372 w 1834"/>
                <a:gd name="T99" fmla="*/ 25 h 3270"/>
                <a:gd name="T100" fmla="*/ 1545 w 1834"/>
                <a:gd name="T101" fmla="*/ 37 h 3270"/>
                <a:gd name="T102" fmla="*/ 1520 w 1834"/>
                <a:gd name="T103" fmla="*/ 183 h 3270"/>
                <a:gd name="T104" fmla="*/ 1510 w 1834"/>
                <a:gd name="T105" fmla="*/ 415 h 3270"/>
                <a:gd name="T106" fmla="*/ 1436 w 1834"/>
                <a:gd name="T107" fmla="*/ 661 h 3270"/>
                <a:gd name="T108" fmla="*/ 1372 w 1834"/>
                <a:gd name="T109" fmla="*/ 890 h 3270"/>
                <a:gd name="T110" fmla="*/ 1272 w 1834"/>
                <a:gd name="T111" fmla="*/ 1049 h 3270"/>
                <a:gd name="T112" fmla="*/ 1179 w 1834"/>
                <a:gd name="T113" fmla="*/ 1263 h 3270"/>
                <a:gd name="T114" fmla="*/ 1160 w 1834"/>
                <a:gd name="T115" fmla="*/ 1529 h 3270"/>
                <a:gd name="T116" fmla="*/ 1316 w 1834"/>
                <a:gd name="T117" fmla="*/ 1650 h 3270"/>
                <a:gd name="T118" fmla="*/ 1468 w 1834"/>
                <a:gd name="T119" fmla="*/ 1610 h 3270"/>
                <a:gd name="T120" fmla="*/ 1635 w 1834"/>
                <a:gd name="T121" fmla="*/ 1576 h 3270"/>
                <a:gd name="T122" fmla="*/ 1755 w 1834"/>
                <a:gd name="T123" fmla="*/ 1529 h 3270"/>
                <a:gd name="T124" fmla="*/ 1806 w 1834"/>
                <a:gd name="T125" fmla="*/ 1594 h 3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34" h="3270">
                  <a:moveTo>
                    <a:pt x="1824" y="1663"/>
                  </a:moveTo>
                  <a:lnTo>
                    <a:pt x="1834" y="1663"/>
                  </a:lnTo>
                  <a:lnTo>
                    <a:pt x="1834" y="1666"/>
                  </a:lnTo>
                  <a:lnTo>
                    <a:pt x="1827" y="1666"/>
                  </a:lnTo>
                  <a:lnTo>
                    <a:pt x="1820" y="1673"/>
                  </a:lnTo>
                  <a:lnTo>
                    <a:pt x="1820" y="1675"/>
                  </a:lnTo>
                  <a:lnTo>
                    <a:pt x="1818" y="1678"/>
                  </a:lnTo>
                  <a:lnTo>
                    <a:pt x="1818" y="1682"/>
                  </a:lnTo>
                  <a:lnTo>
                    <a:pt x="1815" y="1682"/>
                  </a:lnTo>
                  <a:lnTo>
                    <a:pt x="1815" y="1687"/>
                  </a:lnTo>
                  <a:lnTo>
                    <a:pt x="1808" y="1694"/>
                  </a:lnTo>
                  <a:lnTo>
                    <a:pt x="1808" y="1697"/>
                  </a:lnTo>
                  <a:lnTo>
                    <a:pt x="1799" y="1706"/>
                  </a:lnTo>
                  <a:lnTo>
                    <a:pt x="1796" y="1713"/>
                  </a:lnTo>
                  <a:lnTo>
                    <a:pt x="1792" y="1725"/>
                  </a:lnTo>
                  <a:lnTo>
                    <a:pt x="1790" y="1727"/>
                  </a:lnTo>
                  <a:lnTo>
                    <a:pt x="1790" y="1731"/>
                  </a:lnTo>
                  <a:lnTo>
                    <a:pt x="1787" y="1734"/>
                  </a:lnTo>
                  <a:lnTo>
                    <a:pt x="1787" y="1737"/>
                  </a:lnTo>
                  <a:lnTo>
                    <a:pt x="1783" y="1741"/>
                  </a:lnTo>
                  <a:lnTo>
                    <a:pt x="1783" y="1759"/>
                  </a:lnTo>
                  <a:lnTo>
                    <a:pt x="1780" y="1759"/>
                  </a:lnTo>
                  <a:lnTo>
                    <a:pt x="1780" y="1765"/>
                  </a:lnTo>
                  <a:lnTo>
                    <a:pt x="1778" y="1765"/>
                  </a:lnTo>
                  <a:lnTo>
                    <a:pt x="1778" y="1778"/>
                  </a:lnTo>
                  <a:lnTo>
                    <a:pt x="1780" y="1783"/>
                  </a:lnTo>
                  <a:lnTo>
                    <a:pt x="1780" y="1793"/>
                  </a:lnTo>
                  <a:lnTo>
                    <a:pt x="1778" y="1793"/>
                  </a:lnTo>
                  <a:lnTo>
                    <a:pt x="1778" y="1797"/>
                  </a:lnTo>
                  <a:lnTo>
                    <a:pt x="1774" y="1799"/>
                  </a:lnTo>
                  <a:lnTo>
                    <a:pt x="1768" y="1799"/>
                  </a:lnTo>
                  <a:lnTo>
                    <a:pt x="1764" y="1806"/>
                  </a:lnTo>
                  <a:lnTo>
                    <a:pt x="1764" y="1809"/>
                  </a:lnTo>
                  <a:lnTo>
                    <a:pt x="1762" y="1815"/>
                  </a:lnTo>
                  <a:lnTo>
                    <a:pt x="1759" y="1815"/>
                  </a:lnTo>
                  <a:lnTo>
                    <a:pt x="1759" y="1818"/>
                  </a:lnTo>
                  <a:lnTo>
                    <a:pt x="1755" y="1818"/>
                  </a:lnTo>
                  <a:lnTo>
                    <a:pt x="1753" y="1821"/>
                  </a:lnTo>
                  <a:lnTo>
                    <a:pt x="1753" y="1827"/>
                  </a:lnTo>
                  <a:lnTo>
                    <a:pt x="1750" y="1834"/>
                  </a:lnTo>
                  <a:lnTo>
                    <a:pt x="1750" y="1839"/>
                  </a:lnTo>
                  <a:lnTo>
                    <a:pt x="1727" y="1862"/>
                  </a:lnTo>
                  <a:lnTo>
                    <a:pt x="1727" y="1883"/>
                  </a:lnTo>
                  <a:lnTo>
                    <a:pt x="1725" y="1886"/>
                  </a:lnTo>
                  <a:lnTo>
                    <a:pt x="1725" y="1892"/>
                  </a:lnTo>
                  <a:lnTo>
                    <a:pt x="1722" y="1895"/>
                  </a:lnTo>
                  <a:lnTo>
                    <a:pt x="1719" y="1902"/>
                  </a:lnTo>
                  <a:lnTo>
                    <a:pt x="1715" y="1902"/>
                  </a:lnTo>
                  <a:lnTo>
                    <a:pt x="1715" y="1918"/>
                  </a:lnTo>
                  <a:lnTo>
                    <a:pt x="1719" y="1920"/>
                  </a:lnTo>
                  <a:lnTo>
                    <a:pt x="1722" y="1920"/>
                  </a:lnTo>
                  <a:lnTo>
                    <a:pt x="1725" y="1923"/>
                  </a:lnTo>
                  <a:lnTo>
                    <a:pt x="1719" y="1923"/>
                  </a:lnTo>
                  <a:lnTo>
                    <a:pt x="1719" y="1939"/>
                  </a:lnTo>
                  <a:lnTo>
                    <a:pt x="1715" y="1939"/>
                  </a:lnTo>
                  <a:lnTo>
                    <a:pt x="1713" y="1946"/>
                  </a:lnTo>
                  <a:lnTo>
                    <a:pt x="1713" y="1955"/>
                  </a:lnTo>
                  <a:lnTo>
                    <a:pt x="1710" y="1958"/>
                  </a:lnTo>
                  <a:lnTo>
                    <a:pt x="1713" y="1960"/>
                  </a:lnTo>
                  <a:lnTo>
                    <a:pt x="1710" y="1964"/>
                  </a:lnTo>
                  <a:lnTo>
                    <a:pt x="1706" y="1970"/>
                  </a:lnTo>
                  <a:lnTo>
                    <a:pt x="1706" y="1974"/>
                  </a:lnTo>
                  <a:lnTo>
                    <a:pt x="1703" y="1979"/>
                  </a:lnTo>
                  <a:lnTo>
                    <a:pt x="1701" y="1983"/>
                  </a:lnTo>
                  <a:lnTo>
                    <a:pt x="1701" y="1992"/>
                  </a:lnTo>
                  <a:lnTo>
                    <a:pt x="1697" y="1995"/>
                  </a:lnTo>
                  <a:lnTo>
                    <a:pt x="1694" y="2000"/>
                  </a:lnTo>
                  <a:lnTo>
                    <a:pt x="1694" y="2004"/>
                  </a:lnTo>
                  <a:lnTo>
                    <a:pt x="1697" y="2004"/>
                  </a:lnTo>
                  <a:lnTo>
                    <a:pt x="1697" y="2004"/>
                  </a:lnTo>
                  <a:lnTo>
                    <a:pt x="1691" y="2004"/>
                  </a:lnTo>
                  <a:lnTo>
                    <a:pt x="1685" y="2007"/>
                  </a:lnTo>
                  <a:lnTo>
                    <a:pt x="1685" y="2011"/>
                  </a:lnTo>
                  <a:lnTo>
                    <a:pt x="1682" y="2011"/>
                  </a:lnTo>
                  <a:lnTo>
                    <a:pt x="1678" y="2016"/>
                  </a:lnTo>
                  <a:lnTo>
                    <a:pt x="1675" y="2020"/>
                  </a:lnTo>
                  <a:lnTo>
                    <a:pt x="1673" y="2020"/>
                  </a:lnTo>
                  <a:lnTo>
                    <a:pt x="1673" y="2023"/>
                  </a:lnTo>
                  <a:lnTo>
                    <a:pt x="1669" y="2023"/>
                  </a:lnTo>
                  <a:lnTo>
                    <a:pt x="1669" y="2026"/>
                  </a:lnTo>
                  <a:lnTo>
                    <a:pt x="1666" y="2026"/>
                  </a:lnTo>
                  <a:lnTo>
                    <a:pt x="1666" y="2029"/>
                  </a:lnTo>
                  <a:lnTo>
                    <a:pt x="1659" y="2029"/>
                  </a:lnTo>
                  <a:lnTo>
                    <a:pt x="1659" y="2032"/>
                  </a:lnTo>
                  <a:lnTo>
                    <a:pt x="1657" y="2032"/>
                  </a:lnTo>
                  <a:lnTo>
                    <a:pt x="1657" y="2035"/>
                  </a:lnTo>
                  <a:lnTo>
                    <a:pt x="1654" y="2041"/>
                  </a:lnTo>
                  <a:lnTo>
                    <a:pt x="1654" y="2048"/>
                  </a:lnTo>
                  <a:lnTo>
                    <a:pt x="1657" y="2051"/>
                  </a:lnTo>
                  <a:lnTo>
                    <a:pt x="1654" y="2053"/>
                  </a:lnTo>
                  <a:lnTo>
                    <a:pt x="1654" y="2057"/>
                  </a:lnTo>
                  <a:lnTo>
                    <a:pt x="1650" y="2057"/>
                  </a:lnTo>
                  <a:lnTo>
                    <a:pt x="1650" y="2060"/>
                  </a:lnTo>
                  <a:lnTo>
                    <a:pt x="1647" y="2063"/>
                  </a:lnTo>
                  <a:lnTo>
                    <a:pt x="1647" y="2076"/>
                  </a:lnTo>
                  <a:lnTo>
                    <a:pt x="1638" y="2076"/>
                  </a:lnTo>
                  <a:lnTo>
                    <a:pt x="1635" y="2079"/>
                  </a:lnTo>
                  <a:lnTo>
                    <a:pt x="1635" y="2081"/>
                  </a:lnTo>
                  <a:lnTo>
                    <a:pt x="1631" y="2085"/>
                  </a:lnTo>
                  <a:lnTo>
                    <a:pt x="1631" y="2088"/>
                  </a:lnTo>
                  <a:lnTo>
                    <a:pt x="1626" y="2091"/>
                  </a:lnTo>
                  <a:lnTo>
                    <a:pt x="1622" y="2091"/>
                  </a:lnTo>
                  <a:lnTo>
                    <a:pt x="1617" y="2104"/>
                  </a:lnTo>
                  <a:lnTo>
                    <a:pt x="1617" y="2109"/>
                  </a:lnTo>
                  <a:lnTo>
                    <a:pt x="1613" y="2113"/>
                  </a:lnTo>
                  <a:lnTo>
                    <a:pt x="1613" y="2125"/>
                  </a:lnTo>
                  <a:lnTo>
                    <a:pt x="1610" y="2125"/>
                  </a:lnTo>
                  <a:lnTo>
                    <a:pt x="1610" y="2132"/>
                  </a:lnTo>
                  <a:lnTo>
                    <a:pt x="1607" y="2135"/>
                  </a:lnTo>
                  <a:lnTo>
                    <a:pt x="1601" y="2137"/>
                  </a:lnTo>
                  <a:lnTo>
                    <a:pt x="1601" y="2151"/>
                  </a:lnTo>
                  <a:lnTo>
                    <a:pt x="1598" y="2151"/>
                  </a:lnTo>
                  <a:lnTo>
                    <a:pt x="1598" y="2153"/>
                  </a:lnTo>
                  <a:lnTo>
                    <a:pt x="1594" y="2156"/>
                  </a:lnTo>
                  <a:lnTo>
                    <a:pt x="1591" y="2156"/>
                  </a:lnTo>
                  <a:lnTo>
                    <a:pt x="1589" y="2163"/>
                  </a:lnTo>
                  <a:lnTo>
                    <a:pt x="1585" y="2163"/>
                  </a:lnTo>
                  <a:lnTo>
                    <a:pt x="1579" y="2169"/>
                  </a:lnTo>
                  <a:lnTo>
                    <a:pt x="1575" y="2175"/>
                  </a:lnTo>
                  <a:lnTo>
                    <a:pt x="1570" y="2179"/>
                  </a:lnTo>
                  <a:lnTo>
                    <a:pt x="1570" y="2181"/>
                  </a:lnTo>
                  <a:lnTo>
                    <a:pt x="1566" y="2188"/>
                  </a:lnTo>
                  <a:lnTo>
                    <a:pt x="1566" y="2197"/>
                  </a:lnTo>
                  <a:lnTo>
                    <a:pt x="1570" y="2200"/>
                  </a:lnTo>
                  <a:lnTo>
                    <a:pt x="1570" y="2212"/>
                  </a:lnTo>
                  <a:lnTo>
                    <a:pt x="1557" y="2225"/>
                  </a:lnTo>
                  <a:lnTo>
                    <a:pt x="1552" y="2237"/>
                  </a:lnTo>
                  <a:lnTo>
                    <a:pt x="1552" y="2256"/>
                  </a:lnTo>
                  <a:lnTo>
                    <a:pt x="1548" y="2256"/>
                  </a:lnTo>
                  <a:lnTo>
                    <a:pt x="1548" y="2262"/>
                  </a:lnTo>
                  <a:lnTo>
                    <a:pt x="1545" y="2265"/>
                  </a:lnTo>
                  <a:lnTo>
                    <a:pt x="1545" y="2268"/>
                  </a:lnTo>
                  <a:lnTo>
                    <a:pt x="1542" y="2268"/>
                  </a:lnTo>
                  <a:lnTo>
                    <a:pt x="1542" y="2272"/>
                  </a:lnTo>
                  <a:lnTo>
                    <a:pt x="1529" y="2284"/>
                  </a:lnTo>
                  <a:lnTo>
                    <a:pt x="1529" y="2286"/>
                  </a:lnTo>
                  <a:lnTo>
                    <a:pt x="1526" y="2286"/>
                  </a:lnTo>
                  <a:lnTo>
                    <a:pt x="1526" y="2293"/>
                  </a:lnTo>
                  <a:lnTo>
                    <a:pt x="1524" y="2298"/>
                  </a:lnTo>
                  <a:lnTo>
                    <a:pt x="1524" y="2302"/>
                  </a:lnTo>
                  <a:lnTo>
                    <a:pt x="1520" y="2305"/>
                  </a:lnTo>
                  <a:lnTo>
                    <a:pt x="1520" y="2314"/>
                  </a:lnTo>
                  <a:lnTo>
                    <a:pt x="1517" y="2326"/>
                  </a:lnTo>
                  <a:lnTo>
                    <a:pt x="1517" y="2333"/>
                  </a:lnTo>
                  <a:lnTo>
                    <a:pt x="1514" y="2340"/>
                  </a:lnTo>
                  <a:lnTo>
                    <a:pt x="1505" y="2349"/>
                  </a:lnTo>
                  <a:lnTo>
                    <a:pt x="1501" y="2358"/>
                  </a:lnTo>
                  <a:lnTo>
                    <a:pt x="1492" y="2377"/>
                  </a:lnTo>
                  <a:lnTo>
                    <a:pt x="1486" y="2382"/>
                  </a:lnTo>
                  <a:lnTo>
                    <a:pt x="1482" y="2389"/>
                  </a:lnTo>
                  <a:lnTo>
                    <a:pt x="1480" y="2392"/>
                  </a:lnTo>
                  <a:lnTo>
                    <a:pt x="1480" y="2426"/>
                  </a:lnTo>
                  <a:lnTo>
                    <a:pt x="1482" y="2433"/>
                  </a:lnTo>
                  <a:lnTo>
                    <a:pt x="1482" y="2438"/>
                  </a:lnTo>
                  <a:lnTo>
                    <a:pt x="1480" y="2447"/>
                  </a:lnTo>
                  <a:lnTo>
                    <a:pt x="1480" y="2454"/>
                  </a:lnTo>
                  <a:lnTo>
                    <a:pt x="1477" y="2463"/>
                  </a:lnTo>
                  <a:lnTo>
                    <a:pt x="1477" y="2466"/>
                  </a:lnTo>
                  <a:lnTo>
                    <a:pt x="1473" y="2473"/>
                  </a:lnTo>
                  <a:lnTo>
                    <a:pt x="1473" y="2489"/>
                  </a:lnTo>
                  <a:lnTo>
                    <a:pt x="1470" y="2489"/>
                  </a:lnTo>
                  <a:lnTo>
                    <a:pt x="1470" y="2491"/>
                  </a:lnTo>
                  <a:lnTo>
                    <a:pt x="1468" y="2494"/>
                  </a:lnTo>
                  <a:lnTo>
                    <a:pt x="1468" y="2498"/>
                  </a:lnTo>
                  <a:lnTo>
                    <a:pt x="1464" y="2501"/>
                  </a:lnTo>
                  <a:lnTo>
                    <a:pt x="1461" y="2507"/>
                  </a:lnTo>
                  <a:lnTo>
                    <a:pt x="1461" y="2517"/>
                  </a:lnTo>
                  <a:lnTo>
                    <a:pt x="1464" y="2531"/>
                  </a:lnTo>
                  <a:lnTo>
                    <a:pt x="1464" y="2545"/>
                  </a:lnTo>
                  <a:lnTo>
                    <a:pt x="1445" y="2545"/>
                  </a:lnTo>
                  <a:lnTo>
                    <a:pt x="1442" y="2541"/>
                  </a:lnTo>
                  <a:lnTo>
                    <a:pt x="1440" y="2541"/>
                  </a:lnTo>
                  <a:lnTo>
                    <a:pt x="1436" y="2545"/>
                  </a:lnTo>
                  <a:lnTo>
                    <a:pt x="1433" y="2541"/>
                  </a:lnTo>
                  <a:lnTo>
                    <a:pt x="1430" y="2541"/>
                  </a:lnTo>
                  <a:lnTo>
                    <a:pt x="1430" y="2545"/>
                  </a:lnTo>
                  <a:lnTo>
                    <a:pt x="1418" y="2545"/>
                  </a:lnTo>
                  <a:lnTo>
                    <a:pt x="1414" y="2547"/>
                  </a:lnTo>
                  <a:lnTo>
                    <a:pt x="1412" y="2547"/>
                  </a:lnTo>
                  <a:lnTo>
                    <a:pt x="1400" y="2559"/>
                  </a:lnTo>
                  <a:lnTo>
                    <a:pt x="1396" y="2559"/>
                  </a:lnTo>
                  <a:lnTo>
                    <a:pt x="1393" y="2563"/>
                  </a:lnTo>
                  <a:lnTo>
                    <a:pt x="1393" y="2566"/>
                  </a:lnTo>
                  <a:lnTo>
                    <a:pt x="1390" y="2566"/>
                  </a:lnTo>
                  <a:lnTo>
                    <a:pt x="1390" y="2569"/>
                  </a:lnTo>
                  <a:lnTo>
                    <a:pt x="1393" y="2573"/>
                  </a:lnTo>
                  <a:lnTo>
                    <a:pt x="1393" y="2575"/>
                  </a:lnTo>
                  <a:lnTo>
                    <a:pt x="1390" y="2578"/>
                  </a:lnTo>
                  <a:lnTo>
                    <a:pt x="1390" y="2584"/>
                  </a:lnTo>
                  <a:lnTo>
                    <a:pt x="1386" y="2582"/>
                  </a:lnTo>
                  <a:lnTo>
                    <a:pt x="1384" y="2584"/>
                  </a:lnTo>
                  <a:lnTo>
                    <a:pt x="1381" y="2584"/>
                  </a:lnTo>
                  <a:lnTo>
                    <a:pt x="1375" y="2590"/>
                  </a:lnTo>
                  <a:lnTo>
                    <a:pt x="1372" y="2590"/>
                  </a:lnTo>
                  <a:lnTo>
                    <a:pt x="1375" y="2594"/>
                  </a:lnTo>
                  <a:lnTo>
                    <a:pt x="1372" y="2594"/>
                  </a:lnTo>
                  <a:lnTo>
                    <a:pt x="1372" y="2596"/>
                  </a:lnTo>
                  <a:lnTo>
                    <a:pt x="1375" y="2599"/>
                  </a:lnTo>
                  <a:lnTo>
                    <a:pt x="1372" y="2599"/>
                  </a:lnTo>
                  <a:lnTo>
                    <a:pt x="1365" y="2606"/>
                  </a:lnTo>
                  <a:lnTo>
                    <a:pt x="1365" y="2608"/>
                  </a:lnTo>
                  <a:lnTo>
                    <a:pt x="1363" y="2612"/>
                  </a:lnTo>
                  <a:lnTo>
                    <a:pt x="1363" y="2622"/>
                  </a:lnTo>
                  <a:lnTo>
                    <a:pt x="1359" y="2622"/>
                  </a:lnTo>
                  <a:lnTo>
                    <a:pt x="1356" y="2627"/>
                  </a:lnTo>
                  <a:lnTo>
                    <a:pt x="1344" y="2640"/>
                  </a:lnTo>
                  <a:lnTo>
                    <a:pt x="1340" y="2640"/>
                  </a:lnTo>
                  <a:lnTo>
                    <a:pt x="1337" y="2646"/>
                  </a:lnTo>
                  <a:lnTo>
                    <a:pt x="1331" y="2650"/>
                  </a:lnTo>
                  <a:lnTo>
                    <a:pt x="1325" y="2655"/>
                  </a:lnTo>
                  <a:lnTo>
                    <a:pt x="1325" y="2664"/>
                  </a:lnTo>
                  <a:lnTo>
                    <a:pt x="1321" y="2674"/>
                  </a:lnTo>
                  <a:lnTo>
                    <a:pt x="1321" y="2678"/>
                  </a:lnTo>
                  <a:lnTo>
                    <a:pt x="1319" y="2687"/>
                  </a:lnTo>
                  <a:lnTo>
                    <a:pt x="1312" y="2687"/>
                  </a:lnTo>
                  <a:lnTo>
                    <a:pt x="1312" y="2690"/>
                  </a:lnTo>
                  <a:lnTo>
                    <a:pt x="1305" y="2690"/>
                  </a:lnTo>
                  <a:lnTo>
                    <a:pt x="1305" y="2692"/>
                  </a:lnTo>
                  <a:lnTo>
                    <a:pt x="1303" y="2692"/>
                  </a:lnTo>
                  <a:lnTo>
                    <a:pt x="1300" y="2696"/>
                  </a:lnTo>
                  <a:lnTo>
                    <a:pt x="1296" y="2696"/>
                  </a:lnTo>
                  <a:lnTo>
                    <a:pt x="1296" y="2699"/>
                  </a:lnTo>
                  <a:lnTo>
                    <a:pt x="1291" y="2699"/>
                  </a:lnTo>
                  <a:lnTo>
                    <a:pt x="1287" y="2702"/>
                  </a:lnTo>
                  <a:lnTo>
                    <a:pt x="1291" y="2706"/>
                  </a:lnTo>
                  <a:lnTo>
                    <a:pt x="1291" y="2711"/>
                  </a:lnTo>
                  <a:lnTo>
                    <a:pt x="1287" y="2711"/>
                  </a:lnTo>
                  <a:lnTo>
                    <a:pt x="1287" y="2708"/>
                  </a:lnTo>
                  <a:lnTo>
                    <a:pt x="1284" y="2708"/>
                  </a:lnTo>
                  <a:lnTo>
                    <a:pt x="1284" y="2711"/>
                  </a:lnTo>
                  <a:lnTo>
                    <a:pt x="1281" y="2711"/>
                  </a:lnTo>
                  <a:lnTo>
                    <a:pt x="1277" y="2708"/>
                  </a:lnTo>
                  <a:lnTo>
                    <a:pt x="1263" y="2708"/>
                  </a:lnTo>
                  <a:lnTo>
                    <a:pt x="1259" y="2706"/>
                  </a:lnTo>
                  <a:lnTo>
                    <a:pt x="1253" y="2706"/>
                  </a:lnTo>
                  <a:lnTo>
                    <a:pt x="1247" y="2708"/>
                  </a:lnTo>
                  <a:lnTo>
                    <a:pt x="1244" y="2708"/>
                  </a:lnTo>
                  <a:lnTo>
                    <a:pt x="1237" y="2711"/>
                  </a:lnTo>
                  <a:lnTo>
                    <a:pt x="1231" y="2718"/>
                  </a:lnTo>
                  <a:lnTo>
                    <a:pt x="1231" y="2720"/>
                  </a:lnTo>
                  <a:lnTo>
                    <a:pt x="1225" y="2720"/>
                  </a:lnTo>
                  <a:lnTo>
                    <a:pt x="1221" y="2724"/>
                  </a:lnTo>
                  <a:lnTo>
                    <a:pt x="1216" y="2724"/>
                  </a:lnTo>
                  <a:lnTo>
                    <a:pt x="1212" y="2727"/>
                  </a:lnTo>
                  <a:lnTo>
                    <a:pt x="1212" y="2730"/>
                  </a:lnTo>
                  <a:lnTo>
                    <a:pt x="1209" y="2734"/>
                  </a:lnTo>
                  <a:lnTo>
                    <a:pt x="1207" y="2734"/>
                  </a:lnTo>
                  <a:lnTo>
                    <a:pt x="1203" y="2736"/>
                  </a:lnTo>
                  <a:lnTo>
                    <a:pt x="1203" y="2739"/>
                  </a:lnTo>
                  <a:lnTo>
                    <a:pt x="1200" y="2743"/>
                  </a:lnTo>
                  <a:lnTo>
                    <a:pt x="1200" y="2752"/>
                  </a:lnTo>
                  <a:lnTo>
                    <a:pt x="1197" y="2755"/>
                  </a:lnTo>
                  <a:lnTo>
                    <a:pt x="1191" y="2755"/>
                  </a:lnTo>
                  <a:lnTo>
                    <a:pt x="1184" y="2759"/>
                  </a:lnTo>
                  <a:lnTo>
                    <a:pt x="1184" y="2762"/>
                  </a:lnTo>
                  <a:lnTo>
                    <a:pt x="1182" y="2762"/>
                  </a:lnTo>
                  <a:lnTo>
                    <a:pt x="1182" y="2768"/>
                  </a:lnTo>
                  <a:lnTo>
                    <a:pt x="1179" y="2768"/>
                  </a:lnTo>
                  <a:lnTo>
                    <a:pt x="1175" y="2771"/>
                  </a:lnTo>
                  <a:lnTo>
                    <a:pt x="1160" y="2771"/>
                  </a:lnTo>
                  <a:lnTo>
                    <a:pt x="1160" y="2773"/>
                  </a:lnTo>
                  <a:lnTo>
                    <a:pt x="1156" y="2773"/>
                  </a:lnTo>
                  <a:lnTo>
                    <a:pt x="1156" y="2777"/>
                  </a:lnTo>
                  <a:lnTo>
                    <a:pt x="1139" y="2777"/>
                  </a:lnTo>
                  <a:lnTo>
                    <a:pt x="1135" y="2780"/>
                  </a:lnTo>
                  <a:lnTo>
                    <a:pt x="1132" y="2780"/>
                  </a:lnTo>
                  <a:lnTo>
                    <a:pt x="1130" y="2783"/>
                  </a:lnTo>
                  <a:lnTo>
                    <a:pt x="1114" y="2783"/>
                  </a:lnTo>
                  <a:lnTo>
                    <a:pt x="1104" y="2792"/>
                  </a:lnTo>
                  <a:lnTo>
                    <a:pt x="1102" y="2801"/>
                  </a:lnTo>
                  <a:lnTo>
                    <a:pt x="1088" y="2815"/>
                  </a:lnTo>
                  <a:lnTo>
                    <a:pt x="1083" y="2817"/>
                  </a:lnTo>
                  <a:lnTo>
                    <a:pt x="1079" y="2820"/>
                  </a:lnTo>
                  <a:lnTo>
                    <a:pt x="1070" y="2827"/>
                  </a:lnTo>
                  <a:lnTo>
                    <a:pt x="1067" y="2827"/>
                  </a:lnTo>
                  <a:lnTo>
                    <a:pt x="1064" y="2829"/>
                  </a:lnTo>
                  <a:lnTo>
                    <a:pt x="1064" y="2833"/>
                  </a:lnTo>
                  <a:lnTo>
                    <a:pt x="1058" y="2839"/>
                  </a:lnTo>
                  <a:lnTo>
                    <a:pt x="1051" y="2839"/>
                  </a:lnTo>
                  <a:lnTo>
                    <a:pt x="1048" y="2843"/>
                  </a:lnTo>
                  <a:lnTo>
                    <a:pt x="1046" y="2843"/>
                  </a:lnTo>
                  <a:lnTo>
                    <a:pt x="1042" y="2845"/>
                  </a:lnTo>
                  <a:lnTo>
                    <a:pt x="1042" y="2852"/>
                  </a:lnTo>
                  <a:lnTo>
                    <a:pt x="1039" y="2848"/>
                  </a:lnTo>
                  <a:lnTo>
                    <a:pt x="1027" y="2861"/>
                  </a:lnTo>
                  <a:lnTo>
                    <a:pt x="1027" y="2857"/>
                  </a:lnTo>
                  <a:lnTo>
                    <a:pt x="1023" y="2864"/>
                  </a:lnTo>
                  <a:lnTo>
                    <a:pt x="1023" y="2871"/>
                  </a:lnTo>
                  <a:lnTo>
                    <a:pt x="1030" y="2867"/>
                  </a:lnTo>
                  <a:lnTo>
                    <a:pt x="1030" y="2871"/>
                  </a:lnTo>
                  <a:lnTo>
                    <a:pt x="1036" y="2871"/>
                  </a:lnTo>
                  <a:lnTo>
                    <a:pt x="1036" y="2873"/>
                  </a:lnTo>
                  <a:lnTo>
                    <a:pt x="1030" y="2873"/>
                  </a:lnTo>
                  <a:lnTo>
                    <a:pt x="1023" y="2895"/>
                  </a:lnTo>
                  <a:lnTo>
                    <a:pt x="1014" y="2892"/>
                  </a:lnTo>
                  <a:lnTo>
                    <a:pt x="1011" y="2897"/>
                  </a:lnTo>
                  <a:lnTo>
                    <a:pt x="1008" y="2901"/>
                  </a:lnTo>
                  <a:lnTo>
                    <a:pt x="986" y="2901"/>
                  </a:lnTo>
                  <a:lnTo>
                    <a:pt x="977" y="2907"/>
                  </a:lnTo>
                  <a:lnTo>
                    <a:pt x="974" y="2911"/>
                  </a:lnTo>
                  <a:lnTo>
                    <a:pt x="971" y="2911"/>
                  </a:lnTo>
                  <a:lnTo>
                    <a:pt x="965" y="2916"/>
                  </a:lnTo>
                  <a:lnTo>
                    <a:pt x="965" y="2920"/>
                  </a:lnTo>
                  <a:lnTo>
                    <a:pt x="962" y="2923"/>
                  </a:lnTo>
                  <a:lnTo>
                    <a:pt x="962" y="2925"/>
                  </a:lnTo>
                  <a:lnTo>
                    <a:pt x="955" y="2932"/>
                  </a:lnTo>
                  <a:lnTo>
                    <a:pt x="955" y="2935"/>
                  </a:lnTo>
                  <a:lnTo>
                    <a:pt x="953" y="2935"/>
                  </a:lnTo>
                  <a:lnTo>
                    <a:pt x="943" y="2944"/>
                  </a:lnTo>
                  <a:lnTo>
                    <a:pt x="943" y="2948"/>
                  </a:lnTo>
                  <a:lnTo>
                    <a:pt x="937" y="2953"/>
                  </a:lnTo>
                  <a:lnTo>
                    <a:pt x="934" y="2953"/>
                  </a:lnTo>
                  <a:lnTo>
                    <a:pt x="930" y="2957"/>
                  </a:lnTo>
                  <a:lnTo>
                    <a:pt x="921" y="2962"/>
                  </a:lnTo>
                  <a:lnTo>
                    <a:pt x="921" y="2966"/>
                  </a:lnTo>
                  <a:lnTo>
                    <a:pt x="915" y="2969"/>
                  </a:lnTo>
                  <a:lnTo>
                    <a:pt x="906" y="2978"/>
                  </a:lnTo>
                  <a:lnTo>
                    <a:pt x="906" y="2981"/>
                  </a:lnTo>
                  <a:lnTo>
                    <a:pt x="902" y="2981"/>
                  </a:lnTo>
                  <a:lnTo>
                    <a:pt x="897" y="2988"/>
                  </a:lnTo>
                  <a:lnTo>
                    <a:pt x="893" y="2994"/>
                  </a:lnTo>
                  <a:lnTo>
                    <a:pt x="893" y="2997"/>
                  </a:lnTo>
                  <a:lnTo>
                    <a:pt x="887" y="3004"/>
                  </a:lnTo>
                  <a:lnTo>
                    <a:pt x="883" y="3009"/>
                  </a:lnTo>
                  <a:lnTo>
                    <a:pt x="881" y="3009"/>
                  </a:lnTo>
                  <a:lnTo>
                    <a:pt x="881" y="3016"/>
                  </a:lnTo>
                  <a:lnTo>
                    <a:pt x="878" y="3016"/>
                  </a:lnTo>
                  <a:lnTo>
                    <a:pt x="878" y="3018"/>
                  </a:lnTo>
                  <a:lnTo>
                    <a:pt x="869" y="3018"/>
                  </a:lnTo>
                  <a:lnTo>
                    <a:pt x="865" y="3025"/>
                  </a:lnTo>
                  <a:lnTo>
                    <a:pt x="865" y="3022"/>
                  </a:lnTo>
                  <a:lnTo>
                    <a:pt x="859" y="3022"/>
                  </a:lnTo>
                  <a:lnTo>
                    <a:pt x="855" y="3025"/>
                  </a:lnTo>
                  <a:lnTo>
                    <a:pt x="855" y="3028"/>
                  </a:lnTo>
                  <a:lnTo>
                    <a:pt x="853" y="3028"/>
                  </a:lnTo>
                  <a:lnTo>
                    <a:pt x="853" y="3032"/>
                  </a:lnTo>
                  <a:lnTo>
                    <a:pt x="850" y="3034"/>
                  </a:lnTo>
                  <a:lnTo>
                    <a:pt x="850" y="3037"/>
                  </a:lnTo>
                  <a:lnTo>
                    <a:pt x="846" y="3041"/>
                  </a:lnTo>
                  <a:lnTo>
                    <a:pt x="843" y="3041"/>
                  </a:lnTo>
                  <a:lnTo>
                    <a:pt x="838" y="3046"/>
                  </a:lnTo>
                  <a:lnTo>
                    <a:pt x="831" y="3046"/>
                  </a:lnTo>
                  <a:lnTo>
                    <a:pt x="829" y="3053"/>
                  </a:lnTo>
                  <a:lnTo>
                    <a:pt x="829" y="3056"/>
                  </a:lnTo>
                  <a:lnTo>
                    <a:pt x="822" y="3056"/>
                  </a:lnTo>
                  <a:lnTo>
                    <a:pt x="822" y="3060"/>
                  </a:lnTo>
                  <a:lnTo>
                    <a:pt x="820" y="3060"/>
                  </a:lnTo>
                  <a:lnTo>
                    <a:pt x="820" y="3062"/>
                  </a:lnTo>
                  <a:lnTo>
                    <a:pt x="813" y="3062"/>
                  </a:lnTo>
                  <a:lnTo>
                    <a:pt x="810" y="3065"/>
                  </a:lnTo>
                  <a:lnTo>
                    <a:pt x="806" y="3065"/>
                  </a:lnTo>
                  <a:lnTo>
                    <a:pt x="806" y="3062"/>
                  </a:lnTo>
                  <a:lnTo>
                    <a:pt x="801" y="3062"/>
                  </a:lnTo>
                  <a:lnTo>
                    <a:pt x="797" y="3065"/>
                  </a:lnTo>
                  <a:lnTo>
                    <a:pt x="794" y="3065"/>
                  </a:lnTo>
                  <a:lnTo>
                    <a:pt x="792" y="3069"/>
                  </a:lnTo>
                  <a:lnTo>
                    <a:pt x="792" y="3081"/>
                  </a:lnTo>
                  <a:lnTo>
                    <a:pt x="788" y="3081"/>
                  </a:lnTo>
                  <a:lnTo>
                    <a:pt x="785" y="3084"/>
                  </a:lnTo>
                  <a:lnTo>
                    <a:pt x="785" y="3088"/>
                  </a:lnTo>
                  <a:lnTo>
                    <a:pt x="782" y="3088"/>
                  </a:lnTo>
                  <a:lnTo>
                    <a:pt x="782" y="3090"/>
                  </a:lnTo>
                  <a:lnTo>
                    <a:pt x="773" y="3090"/>
                  </a:lnTo>
                  <a:lnTo>
                    <a:pt x="773" y="3093"/>
                  </a:lnTo>
                  <a:lnTo>
                    <a:pt x="769" y="3097"/>
                  </a:lnTo>
                  <a:lnTo>
                    <a:pt x="769" y="3093"/>
                  </a:lnTo>
                  <a:lnTo>
                    <a:pt x="760" y="3093"/>
                  </a:lnTo>
                  <a:lnTo>
                    <a:pt x="760" y="3097"/>
                  </a:lnTo>
                  <a:lnTo>
                    <a:pt x="750" y="3097"/>
                  </a:lnTo>
                  <a:lnTo>
                    <a:pt x="750" y="3100"/>
                  </a:lnTo>
                  <a:lnTo>
                    <a:pt x="748" y="3100"/>
                  </a:lnTo>
                  <a:lnTo>
                    <a:pt x="748" y="3102"/>
                  </a:lnTo>
                  <a:lnTo>
                    <a:pt x="729" y="3102"/>
                  </a:lnTo>
                  <a:lnTo>
                    <a:pt x="726" y="3106"/>
                  </a:lnTo>
                  <a:lnTo>
                    <a:pt x="720" y="3106"/>
                  </a:lnTo>
                  <a:lnTo>
                    <a:pt x="713" y="3112"/>
                  </a:lnTo>
                  <a:lnTo>
                    <a:pt x="713" y="3116"/>
                  </a:lnTo>
                  <a:lnTo>
                    <a:pt x="710" y="3116"/>
                  </a:lnTo>
                  <a:lnTo>
                    <a:pt x="710" y="3112"/>
                  </a:lnTo>
                  <a:lnTo>
                    <a:pt x="708" y="3112"/>
                  </a:lnTo>
                  <a:lnTo>
                    <a:pt x="701" y="3118"/>
                  </a:lnTo>
                  <a:lnTo>
                    <a:pt x="701" y="3125"/>
                  </a:lnTo>
                  <a:lnTo>
                    <a:pt x="694" y="3130"/>
                  </a:lnTo>
                  <a:lnTo>
                    <a:pt x="689" y="3130"/>
                  </a:lnTo>
                  <a:lnTo>
                    <a:pt x="689" y="3128"/>
                  </a:lnTo>
                  <a:lnTo>
                    <a:pt x="682" y="3128"/>
                  </a:lnTo>
                  <a:lnTo>
                    <a:pt x="682" y="3125"/>
                  </a:lnTo>
                  <a:lnTo>
                    <a:pt x="680" y="3121"/>
                  </a:lnTo>
                  <a:lnTo>
                    <a:pt x="666" y="3121"/>
                  </a:lnTo>
                  <a:lnTo>
                    <a:pt x="666" y="3125"/>
                  </a:lnTo>
                  <a:lnTo>
                    <a:pt x="664" y="3125"/>
                  </a:lnTo>
                  <a:lnTo>
                    <a:pt x="664" y="3121"/>
                  </a:lnTo>
                  <a:lnTo>
                    <a:pt x="661" y="3125"/>
                  </a:lnTo>
                  <a:lnTo>
                    <a:pt x="657" y="3125"/>
                  </a:lnTo>
                  <a:lnTo>
                    <a:pt x="657" y="3121"/>
                  </a:lnTo>
                  <a:lnTo>
                    <a:pt x="654" y="3121"/>
                  </a:lnTo>
                  <a:lnTo>
                    <a:pt x="654" y="3125"/>
                  </a:lnTo>
                  <a:lnTo>
                    <a:pt x="648" y="3125"/>
                  </a:lnTo>
                  <a:lnTo>
                    <a:pt x="648" y="3128"/>
                  </a:lnTo>
                  <a:lnTo>
                    <a:pt x="642" y="3128"/>
                  </a:lnTo>
                  <a:lnTo>
                    <a:pt x="638" y="3130"/>
                  </a:lnTo>
                  <a:lnTo>
                    <a:pt x="620" y="3130"/>
                  </a:lnTo>
                  <a:lnTo>
                    <a:pt x="617" y="3128"/>
                  </a:lnTo>
                  <a:lnTo>
                    <a:pt x="611" y="3130"/>
                  </a:lnTo>
                  <a:lnTo>
                    <a:pt x="611" y="3134"/>
                  </a:lnTo>
                  <a:lnTo>
                    <a:pt x="608" y="3134"/>
                  </a:lnTo>
                  <a:lnTo>
                    <a:pt x="608" y="3130"/>
                  </a:lnTo>
                  <a:lnTo>
                    <a:pt x="605" y="3134"/>
                  </a:lnTo>
                  <a:lnTo>
                    <a:pt x="599" y="3134"/>
                  </a:lnTo>
                  <a:lnTo>
                    <a:pt x="596" y="3130"/>
                  </a:lnTo>
                  <a:lnTo>
                    <a:pt x="587" y="3130"/>
                  </a:lnTo>
                  <a:lnTo>
                    <a:pt x="587" y="3128"/>
                  </a:lnTo>
                  <a:lnTo>
                    <a:pt x="583" y="3125"/>
                  </a:lnTo>
                  <a:lnTo>
                    <a:pt x="580" y="3125"/>
                  </a:lnTo>
                  <a:lnTo>
                    <a:pt x="580" y="3121"/>
                  </a:lnTo>
                  <a:lnTo>
                    <a:pt x="577" y="3121"/>
                  </a:lnTo>
                  <a:lnTo>
                    <a:pt x="573" y="3118"/>
                  </a:lnTo>
                  <a:lnTo>
                    <a:pt x="573" y="3121"/>
                  </a:lnTo>
                  <a:lnTo>
                    <a:pt x="571" y="3118"/>
                  </a:lnTo>
                  <a:lnTo>
                    <a:pt x="555" y="3112"/>
                  </a:lnTo>
                  <a:lnTo>
                    <a:pt x="524" y="3112"/>
                  </a:lnTo>
                  <a:lnTo>
                    <a:pt x="524" y="3118"/>
                  </a:lnTo>
                  <a:lnTo>
                    <a:pt x="521" y="3118"/>
                  </a:lnTo>
                  <a:lnTo>
                    <a:pt x="521" y="3116"/>
                  </a:lnTo>
                  <a:lnTo>
                    <a:pt x="515" y="3118"/>
                  </a:lnTo>
                  <a:lnTo>
                    <a:pt x="512" y="3118"/>
                  </a:lnTo>
                  <a:lnTo>
                    <a:pt x="515" y="3121"/>
                  </a:lnTo>
                  <a:lnTo>
                    <a:pt x="508" y="3125"/>
                  </a:lnTo>
                  <a:lnTo>
                    <a:pt x="508" y="3118"/>
                  </a:lnTo>
                  <a:lnTo>
                    <a:pt x="503" y="3118"/>
                  </a:lnTo>
                  <a:lnTo>
                    <a:pt x="496" y="3125"/>
                  </a:lnTo>
                  <a:lnTo>
                    <a:pt x="493" y="3130"/>
                  </a:lnTo>
                  <a:lnTo>
                    <a:pt x="489" y="3128"/>
                  </a:lnTo>
                  <a:lnTo>
                    <a:pt x="487" y="3130"/>
                  </a:lnTo>
                  <a:lnTo>
                    <a:pt x="480" y="3139"/>
                  </a:lnTo>
                  <a:lnTo>
                    <a:pt x="475" y="3146"/>
                  </a:lnTo>
                  <a:lnTo>
                    <a:pt x="471" y="3155"/>
                  </a:lnTo>
                  <a:lnTo>
                    <a:pt x="465" y="3155"/>
                  </a:lnTo>
                  <a:lnTo>
                    <a:pt x="461" y="3153"/>
                  </a:lnTo>
                  <a:lnTo>
                    <a:pt x="459" y="3155"/>
                  </a:lnTo>
                  <a:lnTo>
                    <a:pt x="456" y="3153"/>
                  </a:lnTo>
                  <a:lnTo>
                    <a:pt x="456" y="3149"/>
                  </a:lnTo>
                  <a:lnTo>
                    <a:pt x="452" y="3153"/>
                  </a:lnTo>
                  <a:lnTo>
                    <a:pt x="449" y="3149"/>
                  </a:lnTo>
                  <a:lnTo>
                    <a:pt x="434" y="3149"/>
                  </a:lnTo>
                  <a:lnTo>
                    <a:pt x="434" y="3153"/>
                  </a:lnTo>
                  <a:lnTo>
                    <a:pt x="431" y="3153"/>
                  </a:lnTo>
                  <a:lnTo>
                    <a:pt x="431" y="3155"/>
                  </a:lnTo>
                  <a:lnTo>
                    <a:pt x="424" y="3155"/>
                  </a:lnTo>
                  <a:lnTo>
                    <a:pt x="424" y="3153"/>
                  </a:lnTo>
                  <a:lnTo>
                    <a:pt x="422" y="3153"/>
                  </a:lnTo>
                  <a:lnTo>
                    <a:pt x="424" y="3158"/>
                  </a:lnTo>
                  <a:lnTo>
                    <a:pt x="396" y="3183"/>
                  </a:lnTo>
                  <a:lnTo>
                    <a:pt x="394" y="3189"/>
                  </a:lnTo>
                  <a:lnTo>
                    <a:pt x="387" y="3186"/>
                  </a:lnTo>
                  <a:lnTo>
                    <a:pt x="384" y="3186"/>
                  </a:lnTo>
                  <a:lnTo>
                    <a:pt x="382" y="3193"/>
                  </a:lnTo>
                  <a:lnTo>
                    <a:pt x="384" y="3193"/>
                  </a:lnTo>
                  <a:lnTo>
                    <a:pt x="384" y="3195"/>
                  </a:lnTo>
                  <a:lnTo>
                    <a:pt x="391" y="3195"/>
                  </a:lnTo>
                  <a:lnTo>
                    <a:pt x="391" y="3198"/>
                  </a:lnTo>
                  <a:lnTo>
                    <a:pt x="378" y="3195"/>
                  </a:lnTo>
                  <a:lnTo>
                    <a:pt x="375" y="3198"/>
                  </a:lnTo>
                  <a:lnTo>
                    <a:pt x="384" y="3207"/>
                  </a:lnTo>
                  <a:lnTo>
                    <a:pt x="382" y="3211"/>
                  </a:lnTo>
                  <a:lnTo>
                    <a:pt x="382" y="3214"/>
                  </a:lnTo>
                  <a:lnTo>
                    <a:pt x="378" y="3214"/>
                  </a:lnTo>
                  <a:lnTo>
                    <a:pt x="375" y="3217"/>
                  </a:lnTo>
                  <a:lnTo>
                    <a:pt x="368" y="3217"/>
                  </a:lnTo>
                  <a:lnTo>
                    <a:pt x="368" y="3221"/>
                  </a:lnTo>
                  <a:lnTo>
                    <a:pt x="366" y="3221"/>
                  </a:lnTo>
                  <a:lnTo>
                    <a:pt x="366" y="3223"/>
                  </a:lnTo>
                  <a:lnTo>
                    <a:pt x="359" y="3223"/>
                  </a:lnTo>
                  <a:lnTo>
                    <a:pt x="359" y="3221"/>
                  </a:lnTo>
                  <a:lnTo>
                    <a:pt x="363" y="3221"/>
                  </a:lnTo>
                  <a:lnTo>
                    <a:pt x="363" y="3214"/>
                  </a:lnTo>
                  <a:lnTo>
                    <a:pt x="359" y="3214"/>
                  </a:lnTo>
                  <a:lnTo>
                    <a:pt x="359" y="3205"/>
                  </a:lnTo>
                  <a:lnTo>
                    <a:pt x="356" y="3205"/>
                  </a:lnTo>
                  <a:lnTo>
                    <a:pt x="363" y="3198"/>
                  </a:lnTo>
                  <a:lnTo>
                    <a:pt x="356" y="3189"/>
                  </a:lnTo>
                  <a:lnTo>
                    <a:pt x="356" y="3186"/>
                  </a:lnTo>
                  <a:lnTo>
                    <a:pt x="354" y="3183"/>
                  </a:lnTo>
                  <a:lnTo>
                    <a:pt x="347" y="3183"/>
                  </a:lnTo>
                  <a:lnTo>
                    <a:pt x="344" y="3186"/>
                  </a:lnTo>
                  <a:lnTo>
                    <a:pt x="344" y="3189"/>
                  </a:lnTo>
                  <a:lnTo>
                    <a:pt x="338" y="3198"/>
                  </a:lnTo>
                  <a:lnTo>
                    <a:pt x="335" y="3198"/>
                  </a:lnTo>
                  <a:lnTo>
                    <a:pt x="331" y="3202"/>
                  </a:lnTo>
                  <a:lnTo>
                    <a:pt x="335" y="3205"/>
                  </a:lnTo>
                  <a:lnTo>
                    <a:pt x="335" y="3211"/>
                  </a:lnTo>
                  <a:lnTo>
                    <a:pt x="338" y="3211"/>
                  </a:lnTo>
                  <a:lnTo>
                    <a:pt x="338" y="3214"/>
                  </a:lnTo>
                  <a:lnTo>
                    <a:pt x="335" y="3217"/>
                  </a:lnTo>
                  <a:lnTo>
                    <a:pt x="328" y="3217"/>
                  </a:lnTo>
                  <a:lnTo>
                    <a:pt x="326" y="3221"/>
                  </a:lnTo>
                  <a:lnTo>
                    <a:pt x="319" y="3223"/>
                  </a:lnTo>
                  <a:lnTo>
                    <a:pt x="316" y="3223"/>
                  </a:lnTo>
                  <a:lnTo>
                    <a:pt x="316" y="3230"/>
                  </a:lnTo>
                  <a:lnTo>
                    <a:pt x="312" y="3233"/>
                  </a:lnTo>
                  <a:lnTo>
                    <a:pt x="312" y="3235"/>
                  </a:lnTo>
                  <a:lnTo>
                    <a:pt x="310" y="3235"/>
                  </a:lnTo>
                  <a:lnTo>
                    <a:pt x="312" y="3230"/>
                  </a:lnTo>
                  <a:lnTo>
                    <a:pt x="310" y="3230"/>
                  </a:lnTo>
                  <a:lnTo>
                    <a:pt x="310" y="3233"/>
                  </a:lnTo>
                  <a:lnTo>
                    <a:pt x="307" y="3235"/>
                  </a:lnTo>
                  <a:lnTo>
                    <a:pt x="307" y="3239"/>
                  </a:lnTo>
                  <a:lnTo>
                    <a:pt x="300" y="3245"/>
                  </a:lnTo>
                  <a:lnTo>
                    <a:pt x="298" y="3245"/>
                  </a:lnTo>
                  <a:lnTo>
                    <a:pt x="294" y="3249"/>
                  </a:lnTo>
                  <a:lnTo>
                    <a:pt x="291" y="3249"/>
                  </a:lnTo>
                  <a:lnTo>
                    <a:pt x="288" y="3245"/>
                  </a:lnTo>
                  <a:lnTo>
                    <a:pt x="288" y="3242"/>
                  </a:lnTo>
                  <a:lnTo>
                    <a:pt x="284" y="3242"/>
                  </a:lnTo>
                  <a:lnTo>
                    <a:pt x="288" y="3245"/>
                  </a:lnTo>
                  <a:lnTo>
                    <a:pt x="288" y="3251"/>
                  </a:lnTo>
                  <a:lnTo>
                    <a:pt x="279" y="3251"/>
                  </a:lnTo>
                  <a:lnTo>
                    <a:pt x="275" y="3254"/>
                  </a:lnTo>
                  <a:lnTo>
                    <a:pt x="270" y="3254"/>
                  </a:lnTo>
                  <a:lnTo>
                    <a:pt x="266" y="3258"/>
                  </a:lnTo>
                  <a:lnTo>
                    <a:pt x="260" y="3258"/>
                  </a:lnTo>
                  <a:lnTo>
                    <a:pt x="258" y="3261"/>
                  </a:lnTo>
                  <a:lnTo>
                    <a:pt x="251" y="3261"/>
                  </a:lnTo>
                  <a:lnTo>
                    <a:pt x="251" y="3263"/>
                  </a:lnTo>
                  <a:lnTo>
                    <a:pt x="245" y="3263"/>
                  </a:lnTo>
                  <a:lnTo>
                    <a:pt x="245" y="3261"/>
                  </a:lnTo>
                  <a:lnTo>
                    <a:pt x="239" y="3261"/>
                  </a:lnTo>
                  <a:lnTo>
                    <a:pt x="239" y="3254"/>
                  </a:lnTo>
                  <a:lnTo>
                    <a:pt x="235" y="3251"/>
                  </a:lnTo>
                  <a:lnTo>
                    <a:pt x="235" y="3261"/>
                  </a:lnTo>
                  <a:lnTo>
                    <a:pt x="233" y="3263"/>
                  </a:lnTo>
                  <a:lnTo>
                    <a:pt x="230" y="3261"/>
                  </a:lnTo>
                  <a:lnTo>
                    <a:pt x="230" y="3263"/>
                  </a:lnTo>
                  <a:lnTo>
                    <a:pt x="226" y="3267"/>
                  </a:lnTo>
                  <a:lnTo>
                    <a:pt x="226" y="3263"/>
                  </a:lnTo>
                  <a:lnTo>
                    <a:pt x="223" y="3263"/>
                  </a:lnTo>
                  <a:lnTo>
                    <a:pt x="221" y="3261"/>
                  </a:lnTo>
                  <a:lnTo>
                    <a:pt x="221" y="3263"/>
                  </a:lnTo>
                  <a:lnTo>
                    <a:pt x="217" y="3267"/>
                  </a:lnTo>
                  <a:lnTo>
                    <a:pt x="214" y="3267"/>
                  </a:lnTo>
                  <a:lnTo>
                    <a:pt x="207" y="3270"/>
                  </a:lnTo>
                  <a:lnTo>
                    <a:pt x="202" y="3270"/>
                  </a:lnTo>
                  <a:lnTo>
                    <a:pt x="202" y="3267"/>
                  </a:lnTo>
                  <a:lnTo>
                    <a:pt x="205" y="3263"/>
                  </a:lnTo>
                  <a:lnTo>
                    <a:pt x="211" y="3263"/>
                  </a:lnTo>
                  <a:lnTo>
                    <a:pt x="214" y="3261"/>
                  </a:lnTo>
                  <a:lnTo>
                    <a:pt x="207" y="3261"/>
                  </a:lnTo>
                  <a:lnTo>
                    <a:pt x="211" y="3258"/>
                  </a:lnTo>
                  <a:lnTo>
                    <a:pt x="211" y="3254"/>
                  </a:lnTo>
                  <a:lnTo>
                    <a:pt x="207" y="3258"/>
                  </a:lnTo>
                  <a:lnTo>
                    <a:pt x="205" y="3258"/>
                  </a:lnTo>
                  <a:lnTo>
                    <a:pt x="205" y="3254"/>
                  </a:lnTo>
                  <a:lnTo>
                    <a:pt x="202" y="3254"/>
                  </a:lnTo>
                  <a:lnTo>
                    <a:pt x="202" y="3258"/>
                  </a:lnTo>
                  <a:lnTo>
                    <a:pt x="198" y="3261"/>
                  </a:lnTo>
                  <a:lnTo>
                    <a:pt x="193" y="3261"/>
                  </a:lnTo>
                  <a:lnTo>
                    <a:pt x="189" y="3263"/>
                  </a:lnTo>
                  <a:lnTo>
                    <a:pt x="186" y="3261"/>
                  </a:lnTo>
                  <a:lnTo>
                    <a:pt x="186" y="3254"/>
                  </a:lnTo>
                  <a:lnTo>
                    <a:pt x="189" y="3254"/>
                  </a:lnTo>
                  <a:lnTo>
                    <a:pt x="193" y="3251"/>
                  </a:lnTo>
                  <a:lnTo>
                    <a:pt x="193" y="3249"/>
                  </a:lnTo>
                  <a:lnTo>
                    <a:pt x="189" y="3249"/>
                  </a:lnTo>
                  <a:lnTo>
                    <a:pt x="186" y="3251"/>
                  </a:lnTo>
                  <a:lnTo>
                    <a:pt x="179" y="3251"/>
                  </a:lnTo>
                  <a:lnTo>
                    <a:pt x="179" y="3249"/>
                  </a:lnTo>
                  <a:lnTo>
                    <a:pt x="177" y="3249"/>
                  </a:lnTo>
                  <a:lnTo>
                    <a:pt x="177" y="3245"/>
                  </a:lnTo>
                  <a:lnTo>
                    <a:pt x="167" y="3245"/>
                  </a:lnTo>
                  <a:lnTo>
                    <a:pt x="167" y="3249"/>
                  </a:lnTo>
                  <a:lnTo>
                    <a:pt x="165" y="3249"/>
                  </a:lnTo>
                  <a:lnTo>
                    <a:pt x="161" y="3245"/>
                  </a:lnTo>
                  <a:lnTo>
                    <a:pt x="165" y="3242"/>
                  </a:lnTo>
                  <a:lnTo>
                    <a:pt x="161" y="3242"/>
                  </a:lnTo>
                  <a:lnTo>
                    <a:pt x="161" y="3235"/>
                  </a:lnTo>
                  <a:lnTo>
                    <a:pt x="158" y="3235"/>
                  </a:lnTo>
                  <a:lnTo>
                    <a:pt x="158" y="3233"/>
                  </a:lnTo>
                  <a:lnTo>
                    <a:pt x="155" y="3235"/>
                  </a:lnTo>
                  <a:lnTo>
                    <a:pt x="155" y="3239"/>
                  </a:lnTo>
                  <a:lnTo>
                    <a:pt x="149" y="3239"/>
                  </a:lnTo>
                  <a:lnTo>
                    <a:pt x="149" y="3242"/>
                  </a:lnTo>
                  <a:lnTo>
                    <a:pt x="146" y="3242"/>
                  </a:lnTo>
                  <a:lnTo>
                    <a:pt x="146" y="3239"/>
                  </a:lnTo>
                  <a:lnTo>
                    <a:pt x="142" y="3239"/>
                  </a:lnTo>
                  <a:lnTo>
                    <a:pt x="146" y="3235"/>
                  </a:lnTo>
                  <a:lnTo>
                    <a:pt x="142" y="3235"/>
                  </a:lnTo>
                  <a:lnTo>
                    <a:pt x="142" y="3239"/>
                  </a:lnTo>
                  <a:lnTo>
                    <a:pt x="139" y="3242"/>
                  </a:lnTo>
                  <a:lnTo>
                    <a:pt x="137" y="3242"/>
                  </a:lnTo>
                  <a:lnTo>
                    <a:pt x="137" y="3249"/>
                  </a:lnTo>
                  <a:lnTo>
                    <a:pt x="133" y="3249"/>
                  </a:lnTo>
                  <a:lnTo>
                    <a:pt x="133" y="3245"/>
                  </a:lnTo>
                  <a:lnTo>
                    <a:pt x="127" y="3245"/>
                  </a:lnTo>
                  <a:lnTo>
                    <a:pt x="123" y="3242"/>
                  </a:lnTo>
                  <a:lnTo>
                    <a:pt x="123" y="3239"/>
                  </a:lnTo>
                  <a:lnTo>
                    <a:pt x="127" y="3239"/>
                  </a:lnTo>
                  <a:lnTo>
                    <a:pt x="127" y="3235"/>
                  </a:lnTo>
                  <a:lnTo>
                    <a:pt x="123" y="3235"/>
                  </a:lnTo>
                  <a:lnTo>
                    <a:pt x="121" y="3239"/>
                  </a:lnTo>
                  <a:lnTo>
                    <a:pt x="121" y="3235"/>
                  </a:lnTo>
                  <a:lnTo>
                    <a:pt x="114" y="3235"/>
                  </a:lnTo>
                  <a:lnTo>
                    <a:pt x="114" y="3233"/>
                  </a:lnTo>
                  <a:lnTo>
                    <a:pt x="111" y="3230"/>
                  </a:lnTo>
                  <a:lnTo>
                    <a:pt x="111" y="3223"/>
                  </a:lnTo>
                  <a:lnTo>
                    <a:pt x="109" y="3233"/>
                  </a:lnTo>
                  <a:lnTo>
                    <a:pt x="109" y="3235"/>
                  </a:lnTo>
                  <a:lnTo>
                    <a:pt x="102" y="3230"/>
                  </a:lnTo>
                  <a:lnTo>
                    <a:pt x="102" y="3233"/>
                  </a:lnTo>
                  <a:lnTo>
                    <a:pt x="95" y="3233"/>
                  </a:lnTo>
                  <a:lnTo>
                    <a:pt x="95" y="3230"/>
                  </a:lnTo>
                  <a:lnTo>
                    <a:pt x="93" y="3230"/>
                  </a:lnTo>
                  <a:lnTo>
                    <a:pt x="93" y="3226"/>
                  </a:lnTo>
                  <a:lnTo>
                    <a:pt x="86" y="3226"/>
                  </a:lnTo>
                  <a:lnTo>
                    <a:pt x="86" y="3223"/>
                  </a:lnTo>
                  <a:lnTo>
                    <a:pt x="83" y="3226"/>
                  </a:lnTo>
                  <a:lnTo>
                    <a:pt x="83" y="3223"/>
                  </a:lnTo>
                  <a:lnTo>
                    <a:pt x="74" y="3223"/>
                  </a:lnTo>
                  <a:lnTo>
                    <a:pt x="74" y="3221"/>
                  </a:lnTo>
                  <a:lnTo>
                    <a:pt x="71" y="3221"/>
                  </a:lnTo>
                  <a:lnTo>
                    <a:pt x="71" y="3223"/>
                  </a:lnTo>
                  <a:lnTo>
                    <a:pt x="62" y="3223"/>
                  </a:lnTo>
                  <a:lnTo>
                    <a:pt x="62" y="3221"/>
                  </a:lnTo>
                  <a:lnTo>
                    <a:pt x="58" y="3221"/>
                  </a:lnTo>
                  <a:lnTo>
                    <a:pt x="58" y="3217"/>
                  </a:lnTo>
                  <a:lnTo>
                    <a:pt x="56" y="3217"/>
                  </a:lnTo>
                  <a:lnTo>
                    <a:pt x="58" y="3214"/>
                  </a:lnTo>
                  <a:lnTo>
                    <a:pt x="56" y="3214"/>
                  </a:lnTo>
                  <a:lnTo>
                    <a:pt x="56" y="3207"/>
                  </a:lnTo>
                  <a:lnTo>
                    <a:pt x="58" y="3205"/>
                  </a:lnTo>
                  <a:lnTo>
                    <a:pt x="56" y="3205"/>
                  </a:lnTo>
                  <a:lnTo>
                    <a:pt x="56" y="3207"/>
                  </a:lnTo>
                  <a:lnTo>
                    <a:pt x="53" y="3207"/>
                  </a:lnTo>
                  <a:lnTo>
                    <a:pt x="53" y="3205"/>
                  </a:lnTo>
                  <a:lnTo>
                    <a:pt x="49" y="3205"/>
                  </a:lnTo>
                  <a:lnTo>
                    <a:pt x="53" y="3202"/>
                  </a:lnTo>
                  <a:lnTo>
                    <a:pt x="46" y="3202"/>
                  </a:lnTo>
                  <a:lnTo>
                    <a:pt x="46" y="3195"/>
                  </a:lnTo>
                  <a:lnTo>
                    <a:pt x="49" y="3189"/>
                  </a:lnTo>
                  <a:lnTo>
                    <a:pt x="53" y="3189"/>
                  </a:lnTo>
                  <a:lnTo>
                    <a:pt x="58" y="3186"/>
                  </a:lnTo>
                  <a:lnTo>
                    <a:pt x="62" y="3186"/>
                  </a:lnTo>
                  <a:lnTo>
                    <a:pt x="68" y="3183"/>
                  </a:lnTo>
                  <a:lnTo>
                    <a:pt x="71" y="3179"/>
                  </a:lnTo>
                  <a:lnTo>
                    <a:pt x="56" y="3179"/>
                  </a:lnTo>
                  <a:lnTo>
                    <a:pt x="56" y="3183"/>
                  </a:lnTo>
                  <a:lnTo>
                    <a:pt x="49" y="3183"/>
                  </a:lnTo>
                  <a:lnTo>
                    <a:pt x="49" y="3179"/>
                  </a:lnTo>
                  <a:lnTo>
                    <a:pt x="46" y="3179"/>
                  </a:lnTo>
                  <a:lnTo>
                    <a:pt x="46" y="3183"/>
                  </a:lnTo>
                  <a:lnTo>
                    <a:pt x="44" y="3186"/>
                  </a:lnTo>
                  <a:lnTo>
                    <a:pt x="34" y="3186"/>
                  </a:lnTo>
                  <a:lnTo>
                    <a:pt x="34" y="3183"/>
                  </a:lnTo>
                  <a:lnTo>
                    <a:pt x="30" y="3183"/>
                  </a:lnTo>
                  <a:lnTo>
                    <a:pt x="30" y="3186"/>
                  </a:lnTo>
                  <a:lnTo>
                    <a:pt x="28" y="3183"/>
                  </a:lnTo>
                  <a:lnTo>
                    <a:pt x="25" y="3183"/>
                  </a:lnTo>
                  <a:lnTo>
                    <a:pt x="25" y="3177"/>
                  </a:lnTo>
                  <a:lnTo>
                    <a:pt x="21" y="3174"/>
                  </a:lnTo>
                  <a:lnTo>
                    <a:pt x="21" y="3167"/>
                  </a:lnTo>
                  <a:lnTo>
                    <a:pt x="18" y="3167"/>
                  </a:lnTo>
                  <a:lnTo>
                    <a:pt x="18" y="3165"/>
                  </a:lnTo>
                  <a:lnTo>
                    <a:pt x="16" y="3165"/>
                  </a:lnTo>
                  <a:lnTo>
                    <a:pt x="18" y="3162"/>
                  </a:lnTo>
                  <a:lnTo>
                    <a:pt x="18" y="3153"/>
                  </a:lnTo>
                  <a:lnTo>
                    <a:pt x="16" y="3153"/>
                  </a:lnTo>
                  <a:lnTo>
                    <a:pt x="16" y="3158"/>
                  </a:lnTo>
                  <a:lnTo>
                    <a:pt x="12" y="3162"/>
                  </a:lnTo>
                  <a:lnTo>
                    <a:pt x="9" y="3162"/>
                  </a:lnTo>
                  <a:lnTo>
                    <a:pt x="9" y="3158"/>
                  </a:lnTo>
                  <a:lnTo>
                    <a:pt x="6" y="3158"/>
                  </a:lnTo>
                  <a:lnTo>
                    <a:pt x="2" y="3158"/>
                  </a:lnTo>
                  <a:lnTo>
                    <a:pt x="2" y="3155"/>
                  </a:lnTo>
                  <a:lnTo>
                    <a:pt x="0" y="3153"/>
                  </a:lnTo>
                  <a:lnTo>
                    <a:pt x="2" y="3153"/>
                  </a:lnTo>
                  <a:lnTo>
                    <a:pt x="2" y="3146"/>
                  </a:lnTo>
                  <a:lnTo>
                    <a:pt x="0" y="3146"/>
                  </a:lnTo>
                  <a:lnTo>
                    <a:pt x="0" y="3143"/>
                  </a:lnTo>
                  <a:lnTo>
                    <a:pt x="6" y="3143"/>
                  </a:lnTo>
                  <a:lnTo>
                    <a:pt x="9" y="3139"/>
                  </a:lnTo>
                  <a:lnTo>
                    <a:pt x="12" y="3139"/>
                  </a:lnTo>
                  <a:lnTo>
                    <a:pt x="12" y="3134"/>
                  </a:lnTo>
                  <a:lnTo>
                    <a:pt x="16" y="3137"/>
                  </a:lnTo>
                  <a:lnTo>
                    <a:pt x="16" y="3139"/>
                  </a:lnTo>
                  <a:lnTo>
                    <a:pt x="18" y="3139"/>
                  </a:lnTo>
                  <a:lnTo>
                    <a:pt x="16" y="3137"/>
                  </a:lnTo>
                  <a:lnTo>
                    <a:pt x="16" y="3134"/>
                  </a:lnTo>
                  <a:lnTo>
                    <a:pt x="18" y="3130"/>
                  </a:lnTo>
                  <a:lnTo>
                    <a:pt x="16" y="3128"/>
                  </a:lnTo>
                  <a:lnTo>
                    <a:pt x="18" y="3128"/>
                  </a:lnTo>
                  <a:lnTo>
                    <a:pt x="18" y="3125"/>
                  </a:lnTo>
                  <a:lnTo>
                    <a:pt x="16" y="3125"/>
                  </a:lnTo>
                  <a:lnTo>
                    <a:pt x="16" y="3121"/>
                  </a:lnTo>
                  <a:lnTo>
                    <a:pt x="18" y="3121"/>
                  </a:lnTo>
                  <a:lnTo>
                    <a:pt x="16" y="3116"/>
                  </a:lnTo>
                  <a:lnTo>
                    <a:pt x="12" y="3112"/>
                  </a:lnTo>
                  <a:lnTo>
                    <a:pt x="9" y="3112"/>
                  </a:lnTo>
                  <a:lnTo>
                    <a:pt x="9" y="3109"/>
                  </a:lnTo>
                  <a:lnTo>
                    <a:pt x="12" y="3106"/>
                  </a:lnTo>
                  <a:lnTo>
                    <a:pt x="12" y="3109"/>
                  </a:lnTo>
                  <a:lnTo>
                    <a:pt x="25" y="3109"/>
                  </a:lnTo>
                  <a:lnTo>
                    <a:pt x="25" y="3106"/>
                  </a:lnTo>
                  <a:lnTo>
                    <a:pt x="28" y="3106"/>
                  </a:lnTo>
                  <a:lnTo>
                    <a:pt x="28" y="3102"/>
                  </a:lnTo>
                  <a:lnTo>
                    <a:pt x="37" y="3102"/>
                  </a:lnTo>
                  <a:lnTo>
                    <a:pt x="37" y="3097"/>
                  </a:lnTo>
                  <a:lnTo>
                    <a:pt x="40" y="3097"/>
                  </a:lnTo>
                  <a:lnTo>
                    <a:pt x="40" y="3093"/>
                  </a:lnTo>
                  <a:lnTo>
                    <a:pt x="46" y="3093"/>
                  </a:lnTo>
                  <a:lnTo>
                    <a:pt x="46" y="3078"/>
                  </a:lnTo>
                  <a:lnTo>
                    <a:pt x="49" y="3078"/>
                  </a:lnTo>
                  <a:lnTo>
                    <a:pt x="49" y="3074"/>
                  </a:lnTo>
                  <a:lnTo>
                    <a:pt x="53" y="3074"/>
                  </a:lnTo>
                  <a:lnTo>
                    <a:pt x="56" y="3072"/>
                  </a:lnTo>
                  <a:lnTo>
                    <a:pt x="56" y="3069"/>
                  </a:lnTo>
                  <a:lnTo>
                    <a:pt x="58" y="3065"/>
                  </a:lnTo>
                  <a:lnTo>
                    <a:pt x="58" y="3062"/>
                  </a:lnTo>
                  <a:lnTo>
                    <a:pt x="62" y="3062"/>
                  </a:lnTo>
                  <a:lnTo>
                    <a:pt x="62" y="3060"/>
                  </a:lnTo>
                  <a:lnTo>
                    <a:pt x="65" y="3060"/>
                  </a:lnTo>
                  <a:lnTo>
                    <a:pt x="65" y="3053"/>
                  </a:lnTo>
                  <a:lnTo>
                    <a:pt x="74" y="3053"/>
                  </a:lnTo>
                  <a:lnTo>
                    <a:pt x="74" y="3056"/>
                  </a:lnTo>
                  <a:lnTo>
                    <a:pt x="81" y="3056"/>
                  </a:lnTo>
                  <a:lnTo>
                    <a:pt x="81" y="3060"/>
                  </a:lnTo>
                  <a:lnTo>
                    <a:pt x="83" y="3060"/>
                  </a:lnTo>
                  <a:lnTo>
                    <a:pt x="83" y="3065"/>
                  </a:lnTo>
                  <a:lnTo>
                    <a:pt x="105" y="3065"/>
                  </a:lnTo>
                  <a:lnTo>
                    <a:pt x="109" y="3062"/>
                  </a:lnTo>
                  <a:lnTo>
                    <a:pt x="109" y="3056"/>
                  </a:lnTo>
                  <a:lnTo>
                    <a:pt x="111" y="3056"/>
                  </a:lnTo>
                  <a:lnTo>
                    <a:pt x="111" y="3053"/>
                  </a:lnTo>
                  <a:lnTo>
                    <a:pt x="114" y="3053"/>
                  </a:lnTo>
                  <a:lnTo>
                    <a:pt x="114" y="3050"/>
                  </a:lnTo>
                  <a:lnTo>
                    <a:pt x="118" y="3050"/>
                  </a:lnTo>
                  <a:lnTo>
                    <a:pt x="121" y="3056"/>
                  </a:lnTo>
                  <a:lnTo>
                    <a:pt x="127" y="3056"/>
                  </a:lnTo>
                  <a:lnTo>
                    <a:pt x="137" y="3050"/>
                  </a:lnTo>
                  <a:lnTo>
                    <a:pt x="142" y="3044"/>
                  </a:lnTo>
                  <a:lnTo>
                    <a:pt x="158" y="3044"/>
                  </a:lnTo>
                  <a:lnTo>
                    <a:pt x="161" y="3037"/>
                  </a:lnTo>
                  <a:lnTo>
                    <a:pt x="165" y="3034"/>
                  </a:lnTo>
                  <a:lnTo>
                    <a:pt x="170" y="3041"/>
                  </a:lnTo>
                  <a:lnTo>
                    <a:pt x="167" y="3044"/>
                  </a:lnTo>
                  <a:lnTo>
                    <a:pt x="170" y="3046"/>
                  </a:lnTo>
                  <a:lnTo>
                    <a:pt x="177" y="3046"/>
                  </a:lnTo>
                  <a:lnTo>
                    <a:pt x="177" y="3044"/>
                  </a:lnTo>
                  <a:lnTo>
                    <a:pt x="179" y="3041"/>
                  </a:lnTo>
                  <a:lnTo>
                    <a:pt x="183" y="3044"/>
                  </a:lnTo>
                  <a:lnTo>
                    <a:pt x="183" y="3046"/>
                  </a:lnTo>
                  <a:lnTo>
                    <a:pt x="193" y="3046"/>
                  </a:lnTo>
                  <a:lnTo>
                    <a:pt x="193" y="3050"/>
                  </a:lnTo>
                  <a:lnTo>
                    <a:pt x="195" y="3050"/>
                  </a:lnTo>
                  <a:lnTo>
                    <a:pt x="195" y="3046"/>
                  </a:lnTo>
                  <a:lnTo>
                    <a:pt x="198" y="3046"/>
                  </a:lnTo>
                  <a:lnTo>
                    <a:pt x="198" y="3044"/>
                  </a:lnTo>
                  <a:lnTo>
                    <a:pt x="202" y="3046"/>
                  </a:lnTo>
                  <a:lnTo>
                    <a:pt x="205" y="3046"/>
                  </a:lnTo>
                  <a:lnTo>
                    <a:pt x="205" y="3050"/>
                  </a:lnTo>
                  <a:lnTo>
                    <a:pt x="214" y="3050"/>
                  </a:lnTo>
                  <a:lnTo>
                    <a:pt x="214" y="3046"/>
                  </a:lnTo>
                  <a:lnTo>
                    <a:pt x="217" y="3046"/>
                  </a:lnTo>
                  <a:lnTo>
                    <a:pt x="217" y="3044"/>
                  </a:lnTo>
                  <a:lnTo>
                    <a:pt x="221" y="3044"/>
                  </a:lnTo>
                  <a:lnTo>
                    <a:pt x="221" y="3041"/>
                  </a:lnTo>
                  <a:lnTo>
                    <a:pt x="223" y="3041"/>
                  </a:lnTo>
                  <a:lnTo>
                    <a:pt x="223" y="3037"/>
                  </a:lnTo>
                  <a:lnTo>
                    <a:pt x="226" y="3037"/>
                  </a:lnTo>
                  <a:lnTo>
                    <a:pt x="230" y="3034"/>
                  </a:lnTo>
                  <a:lnTo>
                    <a:pt x="226" y="3032"/>
                  </a:lnTo>
                  <a:lnTo>
                    <a:pt x="230" y="3025"/>
                  </a:lnTo>
                  <a:lnTo>
                    <a:pt x="230" y="3016"/>
                  </a:lnTo>
                  <a:lnTo>
                    <a:pt x="233" y="3016"/>
                  </a:lnTo>
                  <a:lnTo>
                    <a:pt x="233" y="3013"/>
                  </a:lnTo>
                  <a:lnTo>
                    <a:pt x="235" y="3013"/>
                  </a:lnTo>
                  <a:lnTo>
                    <a:pt x="235" y="3016"/>
                  </a:lnTo>
                  <a:lnTo>
                    <a:pt x="239" y="3016"/>
                  </a:lnTo>
                  <a:lnTo>
                    <a:pt x="239" y="3018"/>
                  </a:lnTo>
                  <a:lnTo>
                    <a:pt x="242" y="3018"/>
                  </a:lnTo>
                  <a:lnTo>
                    <a:pt x="242" y="3016"/>
                  </a:lnTo>
                  <a:lnTo>
                    <a:pt x="249" y="3016"/>
                  </a:lnTo>
                  <a:lnTo>
                    <a:pt x="249" y="3013"/>
                  </a:lnTo>
                  <a:lnTo>
                    <a:pt x="245" y="3013"/>
                  </a:lnTo>
                  <a:lnTo>
                    <a:pt x="245" y="3009"/>
                  </a:lnTo>
                  <a:lnTo>
                    <a:pt x="251" y="3009"/>
                  </a:lnTo>
                  <a:lnTo>
                    <a:pt x="251" y="3013"/>
                  </a:lnTo>
                  <a:lnTo>
                    <a:pt x="254" y="3013"/>
                  </a:lnTo>
                  <a:lnTo>
                    <a:pt x="254" y="3009"/>
                  </a:lnTo>
                  <a:lnTo>
                    <a:pt x="258" y="3013"/>
                  </a:lnTo>
                  <a:lnTo>
                    <a:pt x="260" y="3013"/>
                  </a:lnTo>
                  <a:lnTo>
                    <a:pt x="260" y="3016"/>
                  </a:lnTo>
                  <a:lnTo>
                    <a:pt x="263" y="3013"/>
                  </a:lnTo>
                  <a:lnTo>
                    <a:pt x="263" y="3016"/>
                  </a:lnTo>
                  <a:lnTo>
                    <a:pt x="266" y="3018"/>
                  </a:lnTo>
                  <a:lnTo>
                    <a:pt x="270" y="3018"/>
                  </a:lnTo>
                  <a:lnTo>
                    <a:pt x="270" y="3025"/>
                  </a:lnTo>
                  <a:lnTo>
                    <a:pt x="272" y="3025"/>
                  </a:lnTo>
                  <a:lnTo>
                    <a:pt x="272" y="3022"/>
                  </a:lnTo>
                  <a:lnTo>
                    <a:pt x="275" y="3025"/>
                  </a:lnTo>
                  <a:lnTo>
                    <a:pt x="279" y="3025"/>
                  </a:lnTo>
                  <a:lnTo>
                    <a:pt x="279" y="3022"/>
                  </a:lnTo>
                  <a:lnTo>
                    <a:pt x="282" y="3018"/>
                  </a:lnTo>
                  <a:lnTo>
                    <a:pt x="288" y="3018"/>
                  </a:lnTo>
                  <a:lnTo>
                    <a:pt x="288" y="3016"/>
                  </a:lnTo>
                  <a:lnTo>
                    <a:pt x="291" y="3016"/>
                  </a:lnTo>
                  <a:lnTo>
                    <a:pt x="294" y="3013"/>
                  </a:lnTo>
                  <a:lnTo>
                    <a:pt x="294" y="3009"/>
                  </a:lnTo>
                  <a:lnTo>
                    <a:pt x="300" y="3013"/>
                  </a:lnTo>
                  <a:lnTo>
                    <a:pt x="312" y="3000"/>
                  </a:lnTo>
                  <a:lnTo>
                    <a:pt x="316" y="3000"/>
                  </a:lnTo>
                  <a:lnTo>
                    <a:pt x="319" y="2990"/>
                  </a:lnTo>
                  <a:lnTo>
                    <a:pt x="326" y="2988"/>
                  </a:lnTo>
                  <a:lnTo>
                    <a:pt x="331" y="2978"/>
                  </a:lnTo>
                  <a:lnTo>
                    <a:pt x="331" y="2976"/>
                  </a:lnTo>
                  <a:lnTo>
                    <a:pt x="340" y="2966"/>
                  </a:lnTo>
                  <a:lnTo>
                    <a:pt x="340" y="2962"/>
                  </a:lnTo>
                  <a:lnTo>
                    <a:pt x="347" y="2953"/>
                  </a:lnTo>
                  <a:lnTo>
                    <a:pt x="347" y="2950"/>
                  </a:lnTo>
                  <a:lnTo>
                    <a:pt x="354" y="2939"/>
                  </a:lnTo>
                  <a:lnTo>
                    <a:pt x="356" y="2935"/>
                  </a:lnTo>
                  <a:lnTo>
                    <a:pt x="356" y="2932"/>
                  </a:lnTo>
                  <a:lnTo>
                    <a:pt x="359" y="2929"/>
                  </a:lnTo>
                  <a:lnTo>
                    <a:pt x="363" y="2920"/>
                  </a:lnTo>
                  <a:lnTo>
                    <a:pt x="372" y="2907"/>
                  </a:lnTo>
                  <a:lnTo>
                    <a:pt x="372" y="2904"/>
                  </a:lnTo>
                  <a:lnTo>
                    <a:pt x="378" y="2897"/>
                  </a:lnTo>
                  <a:lnTo>
                    <a:pt x="378" y="2895"/>
                  </a:lnTo>
                  <a:lnTo>
                    <a:pt x="382" y="2892"/>
                  </a:lnTo>
                  <a:lnTo>
                    <a:pt x="382" y="2883"/>
                  </a:lnTo>
                  <a:lnTo>
                    <a:pt x="384" y="2879"/>
                  </a:lnTo>
                  <a:lnTo>
                    <a:pt x="391" y="2867"/>
                  </a:lnTo>
                  <a:lnTo>
                    <a:pt x="394" y="2864"/>
                  </a:lnTo>
                  <a:lnTo>
                    <a:pt x="394" y="2855"/>
                  </a:lnTo>
                  <a:lnTo>
                    <a:pt x="396" y="2852"/>
                  </a:lnTo>
                  <a:lnTo>
                    <a:pt x="396" y="2843"/>
                  </a:lnTo>
                  <a:lnTo>
                    <a:pt x="403" y="2836"/>
                  </a:lnTo>
                  <a:lnTo>
                    <a:pt x="403" y="2827"/>
                  </a:lnTo>
                  <a:lnTo>
                    <a:pt x="406" y="2827"/>
                  </a:lnTo>
                  <a:lnTo>
                    <a:pt x="406" y="2820"/>
                  </a:lnTo>
                  <a:lnTo>
                    <a:pt x="400" y="2815"/>
                  </a:lnTo>
                  <a:lnTo>
                    <a:pt x="400" y="2811"/>
                  </a:lnTo>
                  <a:lnTo>
                    <a:pt x="396" y="2811"/>
                  </a:lnTo>
                  <a:lnTo>
                    <a:pt x="396" y="2805"/>
                  </a:lnTo>
                  <a:lnTo>
                    <a:pt x="403" y="2799"/>
                  </a:lnTo>
                  <a:lnTo>
                    <a:pt x="403" y="2796"/>
                  </a:lnTo>
                  <a:lnTo>
                    <a:pt x="396" y="2792"/>
                  </a:lnTo>
                  <a:lnTo>
                    <a:pt x="400" y="2789"/>
                  </a:lnTo>
                  <a:lnTo>
                    <a:pt x="400" y="2792"/>
                  </a:lnTo>
                  <a:lnTo>
                    <a:pt x="403" y="2792"/>
                  </a:lnTo>
                  <a:lnTo>
                    <a:pt x="403" y="2789"/>
                  </a:lnTo>
                  <a:lnTo>
                    <a:pt x="410" y="2789"/>
                  </a:lnTo>
                  <a:lnTo>
                    <a:pt x="412" y="2783"/>
                  </a:lnTo>
                  <a:lnTo>
                    <a:pt x="415" y="2783"/>
                  </a:lnTo>
                  <a:lnTo>
                    <a:pt x="415" y="2780"/>
                  </a:lnTo>
                  <a:lnTo>
                    <a:pt x="412" y="2780"/>
                  </a:lnTo>
                  <a:lnTo>
                    <a:pt x="412" y="2777"/>
                  </a:lnTo>
                  <a:lnTo>
                    <a:pt x="412" y="2773"/>
                  </a:lnTo>
                  <a:lnTo>
                    <a:pt x="415" y="2773"/>
                  </a:lnTo>
                  <a:lnTo>
                    <a:pt x="419" y="2771"/>
                  </a:lnTo>
                  <a:lnTo>
                    <a:pt x="424" y="2759"/>
                  </a:lnTo>
                  <a:lnTo>
                    <a:pt x="428" y="2755"/>
                  </a:lnTo>
                  <a:lnTo>
                    <a:pt x="428" y="2746"/>
                  </a:lnTo>
                  <a:lnTo>
                    <a:pt x="424" y="2743"/>
                  </a:lnTo>
                  <a:lnTo>
                    <a:pt x="422" y="2743"/>
                  </a:lnTo>
                  <a:lnTo>
                    <a:pt x="422" y="2739"/>
                  </a:lnTo>
                  <a:lnTo>
                    <a:pt x="419" y="2739"/>
                  </a:lnTo>
                  <a:lnTo>
                    <a:pt x="428" y="2730"/>
                  </a:lnTo>
                  <a:lnTo>
                    <a:pt x="428" y="2724"/>
                  </a:lnTo>
                  <a:lnTo>
                    <a:pt x="431" y="2720"/>
                  </a:lnTo>
                  <a:lnTo>
                    <a:pt x="431" y="2706"/>
                  </a:lnTo>
                  <a:lnTo>
                    <a:pt x="428" y="2702"/>
                  </a:lnTo>
                  <a:lnTo>
                    <a:pt x="428" y="2699"/>
                  </a:lnTo>
                  <a:lnTo>
                    <a:pt x="424" y="2699"/>
                  </a:lnTo>
                  <a:lnTo>
                    <a:pt x="424" y="2696"/>
                  </a:lnTo>
                  <a:lnTo>
                    <a:pt x="422" y="2696"/>
                  </a:lnTo>
                  <a:lnTo>
                    <a:pt x="424" y="2692"/>
                  </a:lnTo>
                  <a:lnTo>
                    <a:pt x="424" y="2680"/>
                  </a:lnTo>
                  <a:lnTo>
                    <a:pt x="422" y="2678"/>
                  </a:lnTo>
                  <a:lnTo>
                    <a:pt x="415" y="2678"/>
                  </a:lnTo>
                  <a:lnTo>
                    <a:pt x="410" y="2671"/>
                  </a:lnTo>
                  <a:lnTo>
                    <a:pt x="410" y="2664"/>
                  </a:lnTo>
                  <a:lnTo>
                    <a:pt x="406" y="2664"/>
                  </a:lnTo>
                  <a:lnTo>
                    <a:pt x="406" y="2662"/>
                  </a:lnTo>
                  <a:lnTo>
                    <a:pt x="400" y="2662"/>
                  </a:lnTo>
                  <a:lnTo>
                    <a:pt x="400" y="2659"/>
                  </a:lnTo>
                  <a:lnTo>
                    <a:pt x="394" y="2659"/>
                  </a:lnTo>
                  <a:lnTo>
                    <a:pt x="394" y="2655"/>
                  </a:lnTo>
                  <a:lnTo>
                    <a:pt x="384" y="2655"/>
                  </a:lnTo>
                  <a:lnTo>
                    <a:pt x="384" y="2652"/>
                  </a:lnTo>
                  <a:lnTo>
                    <a:pt x="387" y="2650"/>
                  </a:lnTo>
                  <a:lnTo>
                    <a:pt x="387" y="2646"/>
                  </a:lnTo>
                  <a:lnTo>
                    <a:pt x="384" y="2643"/>
                  </a:lnTo>
                  <a:lnTo>
                    <a:pt x="382" y="2643"/>
                  </a:lnTo>
                  <a:lnTo>
                    <a:pt x="382" y="2640"/>
                  </a:lnTo>
                  <a:lnTo>
                    <a:pt x="378" y="2636"/>
                  </a:lnTo>
                  <a:lnTo>
                    <a:pt x="378" y="2634"/>
                  </a:lnTo>
                  <a:lnTo>
                    <a:pt x="375" y="2631"/>
                  </a:lnTo>
                  <a:lnTo>
                    <a:pt x="372" y="2631"/>
                  </a:lnTo>
                  <a:lnTo>
                    <a:pt x="375" y="2627"/>
                  </a:lnTo>
                  <a:lnTo>
                    <a:pt x="372" y="2624"/>
                  </a:lnTo>
                  <a:lnTo>
                    <a:pt x="375" y="2624"/>
                  </a:lnTo>
                  <a:lnTo>
                    <a:pt x="372" y="2622"/>
                  </a:lnTo>
                  <a:lnTo>
                    <a:pt x="372" y="2618"/>
                  </a:lnTo>
                  <a:lnTo>
                    <a:pt x="375" y="2618"/>
                  </a:lnTo>
                  <a:lnTo>
                    <a:pt x="375" y="2615"/>
                  </a:lnTo>
                  <a:lnTo>
                    <a:pt x="378" y="2615"/>
                  </a:lnTo>
                  <a:lnTo>
                    <a:pt x="382" y="2612"/>
                  </a:lnTo>
                  <a:lnTo>
                    <a:pt x="384" y="2612"/>
                  </a:lnTo>
                  <a:lnTo>
                    <a:pt x="384" y="2603"/>
                  </a:lnTo>
                  <a:lnTo>
                    <a:pt x="382" y="2603"/>
                  </a:lnTo>
                  <a:lnTo>
                    <a:pt x="382" y="2596"/>
                  </a:lnTo>
                  <a:lnTo>
                    <a:pt x="391" y="2596"/>
                  </a:lnTo>
                  <a:lnTo>
                    <a:pt x="391" y="2584"/>
                  </a:lnTo>
                  <a:lnTo>
                    <a:pt x="396" y="2578"/>
                  </a:lnTo>
                  <a:lnTo>
                    <a:pt x="400" y="2573"/>
                  </a:lnTo>
                  <a:lnTo>
                    <a:pt x="403" y="2573"/>
                  </a:lnTo>
                  <a:lnTo>
                    <a:pt x="403" y="2566"/>
                  </a:lnTo>
                  <a:lnTo>
                    <a:pt x="400" y="2563"/>
                  </a:lnTo>
                  <a:lnTo>
                    <a:pt x="406" y="2557"/>
                  </a:lnTo>
                  <a:lnTo>
                    <a:pt x="403" y="2557"/>
                  </a:lnTo>
                  <a:lnTo>
                    <a:pt x="403" y="2550"/>
                  </a:lnTo>
                  <a:lnTo>
                    <a:pt x="400" y="2547"/>
                  </a:lnTo>
                  <a:lnTo>
                    <a:pt x="403" y="2547"/>
                  </a:lnTo>
                  <a:lnTo>
                    <a:pt x="403" y="2541"/>
                  </a:lnTo>
                  <a:lnTo>
                    <a:pt x="406" y="2545"/>
                  </a:lnTo>
                  <a:lnTo>
                    <a:pt x="410" y="2541"/>
                  </a:lnTo>
                  <a:lnTo>
                    <a:pt x="415" y="2541"/>
                  </a:lnTo>
                  <a:lnTo>
                    <a:pt x="415" y="2538"/>
                  </a:lnTo>
                  <a:lnTo>
                    <a:pt x="419" y="2538"/>
                  </a:lnTo>
                  <a:lnTo>
                    <a:pt x="424" y="2531"/>
                  </a:lnTo>
                  <a:lnTo>
                    <a:pt x="428" y="2531"/>
                  </a:lnTo>
                  <a:lnTo>
                    <a:pt x="428" y="2526"/>
                  </a:lnTo>
                  <a:lnTo>
                    <a:pt x="431" y="2526"/>
                  </a:lnTo>
                  <a:lnTo>
                    <a:pt x="434" y="2522"/>
                  </a:lnTo>
                  <a:lnTo>
                    <a:pt x="438" y="2522"/>
                  </a:lnTo>
                  <a:lnTo>
                    <a:pt x="440" y="2519"/>
                  </a:lnTo>
                  <a:lnTo>
                    <a:pt x="440" y="2517"/>
                  </a:lnTo>
                  <a:lnTo>
                    <a:pt x="443" y="2513"/>
                  </a:lnTo>
                  <a:lnTo>
                    <a:pt x="447" y="2513"/>
                  </a:lnTo>
                  <a:lnTo>
                    <a:pt x="447" y="2510"/>
                  </a:lnTo>
                  <a:lnTo>
                    <a:pt x="449" y="2510"/>
                  </a:lnTo>
                  <a:lnTo>
                    <a:pt x="452" y="2501"/>
                  </a:lnTo>
                  <a:lnTo>
                    <a:pt x="452" y="2498"/>
                  </a:lnTo>
                  <a:lnTo>
                    <a:pt x="459" y="2498"/>
                  </a:lnTo>
                  <a:lnTo>
                    <a:pt x="459" y="2494"/>
                  </a:lnTo>
                  <a:lnTo>
                    <a:pt x="461" y="2491"/>
                  </a:lnTo>
                  <a:lnTo>
                    <a:pt x="465" y="2491"/>
                  </a:lnTo>
                  <a:lnTo>
                    <a:pt x="465" y="2489"/>
                  </a:lnTo>
                  <a:lnTo>
                    <a:pt x="468" y="2489"/>
                  </a:lnTo>
                  <a:lnTo>
                    <a:pt x="471" y="2485"/>
                  </a:lnTo>
                  <a:lnTo>
                    <a:pt x="471" y="2479"/>
                  </a:lnTo>
                  <a:lnTo>
                    <a:pt x="477" y="2479"/>
                  </a:lnTo>
                  <a:lnTo>
                    <a:pt x="477" y="2475"/>
                  </a:lnTo>
                  <a:lnTo>
                    <a:pt x="480" y="2475"/>
                  </a:lnTo>
                  <a:lnTo>
                    <a:pt x="480" y="2473"/>
                  </a:lnTo>
                  <a:lnTo>
                    <a:pt x="484" y="2470"/>
                  </a:lnTo>
                  <a:lnTo>
                    <a:pt x="484" y="2466"/>
                  </a:lnTo>
                  <a:lnTo>
                    <a:pt x="487" y="2466"/>
                  </a:lnTo>
                  <a:lnTo>
                    <a:pt x="489" y="2463"/>
                  </a:lnTo>
                  <a:lnTo>
                    <a:pt x="489" y="2457"/>
                  </a:lnTo>
                  <a:lnTo>
                    <a:pt x="493" y="2457"/>
                  </a:lnTo>
                  <a:lnTo>
                    <a:pt x="493" y="2454"/>
                  </a:lnTo>
                  <a:lnTo>
                    <a:pt x="496" y="2451"/>
                  </a:lnTo>
                  <a:lnTo>
                    <a:pt x="496" y="2445"/>
                  </a:lnTo>
                  <a:lnTo>
                    <a:pt x="499" y="2442"/>
                  </a:lnTo>
                  <a:lnTo>
                    <a:pt x="499" y="2429"/>
                  </a:lnTo>
                  <a:lnTo>
                    <a:pt x="503" y="2429"/>
                  </a:lnTo>
                  <a:lnTo>
                    <a:pt x="503" y="2423"/>
                  </a:lnTo>
                  <a:lnTo>
                    <a:pt x="505" y="2423"/>
                  </a:lnTo>
                  <a:lnTo>
                    <a:pt x="505" y="2419"/>
                  </a:lnTo>
                  <a:lnTo>
                    <a:pt x="508" y="2419"/>
                  </a:lnTo>
                  <a:lnTo>
                    <a:pt x="521" y="2407"/>
                  </a:lnTo>
                  <a:lnTo>
                    <a:pt x="524" y="2407"/>
                  </a:lnTo>
                  <a:lnTo>
                    <a:pt x="531" y="2405"/>
                  </a:lnTo>
                  <a:lnTo>
                    <a:pt x="533" y="2407"/>
                  </a:lnTo>
                  <a:lnTo>
                    <a:pt x="540" y="2405"/>
                  </a:lnTo>
                  <a:lnTo>
                    <a:pt x="543" y="2405"/>
                  </a:lnTo>
                  <a:lnTo>
                    <a:pt x="549" y="2398"/>
                  </a:lnTo>
                  <a:lnTo>
                    <a:pt x="552" y="2398"/>
                  </a:lnTo>
                  <a:lnTo>
                    <a:pt x="552" y="2396"/>
                  </a:lnTo>
                  <a:lnTo>
                    <a:pt x="555" y="2396"/>
                  </a:lnTo>
                  <a:lnTo>
                    <a:pt x="557" y="2392"/>
                  </a:lnTo>
                  <a:lnTo>
                    <a:pt x="561" y="2396"/>
                  </a:lnTo>
                  <a:lnTo>
                    <a:pt x="563" y="2392"/>
                  </a:lnTo>
                  <a:lnTo>
                    <a:pt x="568" y="2389"/>
                  </a:lnTo>
                  <a:lnTo>
                    <a:pt x="571" y="2386"/>
                  </a:lnTo>
                  <a:lnTo>
                    <a:pt x="573" y="2386"/>
                  </a:lnTo>
                  <a:lnTo>
                    <a:pt x="580" y="2382"/>
                  </a:lnTo>
                  <a:lnTo>
                    <a:pt x="583" y="2382"/>
                  </a:lnTo>
                  <a:lnTo>
                    <a:pt x="583" y="2380"/>
                  </a:lnTo>
                  <a:lnTo>
                    <a:pt x="589" y="2380"/>
                  </a:lnTo>
                  <a:lnTo>
                    <a:pt x="592" y="2377"/>
                  </a:lnTo>
                  <a:lnTo>
                    <a:pt x="596" y="2377"/>
                  </a:lnTo>
                  <a:lnTo>
                    <a:pt x="605" y="2368"/>
                  </a:lnTo>
                  <a:lnTo>
                    <a:pt x="608" y="2368"/>
                  </a:lnTo>
                  <a:lnTo>
                    <a:pt x="615" y="2361"/>
                  </a:lnTo>
                  <a:lnTo>
                    <a:pt x="620" y="2361"/>
                  </a:lnTo>
                  <a:lnTo>
                    <a:pt x="624" y="2358"/>
                  </a:lnTo>
                  <a:lnTo>
                    <a:pt x="633" y="2345"/>
                  </a:lnTo>
                  <a:lnTo>
                    <a:pt x="633" y="2326"/>
                  </a:lnTo>
                  <a:lnTo>
                    <a:pt x="629" y="2324"/>
                  </a:lnTo>
                  <a:lnTo>
                    <a:pt x="629" y="2321"/>
                  </a:lnTo>
                  <a:lnTo>
                    <a:pt x="636" y="2321"/>
                  </a:lnTo>
                  <a:lnTo>
                    <a:pt x="636" y="2317"/>
                  </a:lnTo>
                  <a:lnTo>
                    <a:pt x="642" y="2317"/>
                  </a:lnTo>
                  <a:lnTo>
                    <a:pt x="648" y="2314"/>
                  </a:lnTo>
                  <a:lnTo>
                    <a:pt x="654" y="2314"/>
                  </a:lnTo>
                  <a:lnTo>
                    <a:pt x="654" y="2308"/>
                  </a:lnTo>
                  <a:lnTo>
                    <a:pt x="657" y="2312"/>
                  </a:lnTo>
                  <a:lnTo>
                    <a:pt x="661" y="2312"/>
                  </a:lnTo>
                  <a:lnTo>
                    <a:pt x="664" y="2308"/>
                  </a:lnTo>
                  <a:lnTo>
                    <a:pt x="666" y="2308"/>
                  </a:lnTo>
                  <a:lnTo>
                    <a:pt x="673" y="2302"/>
                  </a:lnTo>
                  <a:lnTo>
                    <a:pt x="673" y="2298"/>
                  </a:lnTo>
                  <a:lnTo>
                    <a:pt x="680" y="2293"/>
                  </a:lnTo>
                  <a:lnTo>
                    <a:pt x="682" y="2286"/>
                  </a:lnTo>
                  <a:lnTo>
                    <a:pt x="685" y="2284"/>
                  </a:lnTo>
                  <a:lnTo>
                    <a:pt x="682" y="2281"/>
                  </a:lnTo>
                  <a:lnTo>
                    <a:pt x="685" y="2281"/>
                  </a:lnTo>
                  <a:lnTo>
                    <a:pt x="685" y="2274"/>
                  </a:lnTo>
                  <a:lnTo>
                    <a:pt x="689" y="2268"/>
                  </a:lnTo>
                  <a:lnTo>
                    <a:pt x="692" y="2265"/>
                  </a:lnTo>
                  <a:lnTo>
                    <a:pt x="692" y="2249"/>
                  </a:lnTo>
                  <a:lnTo>
                    <a:pt x="689" y="2244"/>
                  </a:lnTo>
                  <a:lnTo>
                    <a:pt x="689" y="2225"/>
                  </a:lnTo>
                  <a:lnTo>
                    <a:pt x="685" y="2209"/>
                  </a:lnTo>
                  <a:lnTo>
                    <a:pt x="682" y="2203"/>
                  </a:lnTo>
                  <a:lnTo>
                    <a:pt x="682" y="2200"/>
                  </a:lnTo>
                  <a:lnTo>
                    <a:pt x="680" y="2191"/>
                  </a:lnTo>
                  <a:lnTo>
                    <a:pt x="676" y="2188"/>
                  </a:lnTo>
                  <a:lnTo>
                    <a:pt x="676" y="2184"/>
                  </a:lnTo>
                  <a:lnTo>
                    <a:pt x="670" y="2175"/>
                  </a:lnTo>
                  <a:lnTo>
                    <a:pt x="666" y="2172"/>
                  </a:lnTo>
                  <a:lnTo>
                    <a:pt x="664" y="2163"/>
                  </a:lnTo>
                  <a:lnTo>
                    <a:pt x="648" y="2147"/>
                  </a:lnTo>
                  <a:lnTo>
                    <a:pt x="645" y="2137"/>
                  </a:lnTo>
                  <a:lnTo>
                    <a:pt x="638" y="2132"/>
                  </a:lnTo>
                  <a:lnTo>
                    <a:pt x="601" y="2085"/>
                  </a:lnTo>
                  <a:lnTo>
                    <a:pt x="592" y="2076"/>
                  </a:lnTo>
                  <a:lnTo>
                    <a:pt x="589" y="2076"/>
                  </a:lnTo>
                  <a:lnTo>
                    <a:pt x="571" y="2057"/>
                  </a:lnTo>
                  <a:lnTo>
                    <a:pt x="568" y="2051"/>
                  </a:lnTo>
                  <a:lnTo>
                    <a:pt x="563" y="2048"/>
                  </a:lnTo>
                  <a:lnTo>
                    <a:pt x="561" y="2044"/>
                  </a:lnTo>
                  <a:lnTo>
                    <a:pt x="552" y="2039"/>
                  </a:lnTo>
                  <a:lnTo>
                    <a:pt x="545" y="2035"/>
                  </a:lnTo>
                  <a:lnTo>
                    <a:pt x="536" y="2032"/>
                  </a:lnTo>
                  <a:lnTo>
                    <a:pt x="531" y="2032"/>
                  </a:lnTo>
                  <a:lnTo>
                    <a:pt x="524" y="2026"/>
                  </a:lnTo>
                  <a:lnTo>
                    <a:pt x="517" y="2023"/>
                  </a:lnTo>
                  <a:lnTo>
                    <a:pt x="512" y="2023"/>
                  </a:lnTo>
                  <a:lnTo>
                    <a:pt x="505" y="2016"/>
                  </a:lnTo>
                  <a:lnTo>
                    <a:pt x="499" y="2014"/>
                  </a:lnTo>
                  <a:lnTo>
                    <a:pt x="496" y="2014"/>
                  </a:lnTo>
                  <a:lnTo>
                    <a:pt x="484" y="2011"/>
                  </a:lnTo>
                  <a:lnTo>
                    <a:pt x="480" y="2007"/>
                  </a:lnTo>
                  <a:lnTo>
                    <a:pt x="475" y="2007"/>
                  </a:lnTo>
                  <a:lnTo>
                    <a:pt x="471" y="2004"/>
                  </a:lnTo>
                  <a:lnTo>
                    <a:pt x="468" y="2004"/>
                  </a:lnTo>
                  <a:lnTo>
                    <a:pt x="465" y="2007"/>
                  </a:lnTo>
                  <a:lnTo>
                    <a:pt x="410" y="2007"/>
                  </a:lnTo>
                  <a:lnTo>
                    <a:pt x="406" y="2011"/>
                  </a:lnTo>
                  <a:lnTo>
                    <a:pt x="394" y="2011"/>
                  </a:lnTo>
                  <a:lnTo>
                    <a:pt x="387" y="2016"/>
                  </a:lnTo>
                  <a:lnTo>
                    <a:pt x="387" y="2014"/>
                  </a:lnTo>
                  <a:lnTo>
                    <a:pt x="382" y="2016"/>
                  </a:lnTo>
                  <a:lnTo>
                    <a:pt x="378" y="2020"/>
                  </a:lnTo>
                  <a:lnTo>
                    <a:pt x="372" y="2020"/>
                  </a:lnTo>
                  <a:lnTo>
                    <a:pt x="368" y="2023"/>
                  </a:lnTo>
                  <a:lnTo>
                    <a:pt x="363" y="2026"/>
                  </a:lnTo>
                  <a:lnTo>
                    <a:pt x="359" y="2026"/>
                  </a:lnTo>
                  <a:lnTo>
                    <a:pt x="354" y="2032"/>
                  </a:lnTo>
                  <a:lnTo>
                    <a:pt x="350" y="2032"/>
                  </a:lnTo>
                  <a:lnTo>
                    <a:pt x="344" y="2039"/>
                  </a:lnTo>
                  <a:lnTo>
                    <a:pt x="344" y="2088"/>
                  </a:lnTo>
                  <a:lnTo>
                    <a:pt x="340" y="2091"/>
                  </a:lnTo>
                  <a:lnTo>
                    <a:pt x="340" y="2097"/>
                  </a:lnTo>
                  <a:lnTo>
                    <a:pt x="338" y="2097"/>
                  </a:lnTo>
                  <a:lnTo>
                    <a:pt x="335" y="2100"/>
                  </a:lnTo>
                  <a:lnTo>
                    <a:pt x="335" y="2104"/>
                  </a:lnTo>
                  <a:lnTo>
                    <a:pt x="326" y="2109"/>
                  </a:lnTo>
                  <a:lnTo>
                    <a:pt x="322" y="2113"/>
                  </a:lnTo>
                  <a:lnTo>
                    <a:pt x="316" y="2113"/>
                  </a:lnTo>
                  <a:lnTo>
                    <a:pt x="303" y="2125"/>
                  </a:lnTo>
                  <a:lnTo>
                    <a:pt x="294" y="2137"/>
                  </a:lnTo>
                  <a:lnTo>
                    <a:pt x="291" y="2137"/>
                  </a:lnTo>
                  <a:lnTo>
                    <a:pt x="288" y="2144"/>
                  </a:lnTo>
                  <a:lnTo>
                    <a:pt x="284" y="2153"/>
                  </a:lnTo>
                  <a:lnTo>
                    <a:pt x="284" y="2160"/>
                  </a:lnTo>
                  <a:lnTo>
                    <a:pt x="279" y="2172"/>
                  </a:lnTo>
                  <a:lnTo>
                    <a:pt x="275" y="2172"/>
                  </a:lnTo>
                  <a:lnTo>
                    <a:pt x="275" y="2175"/>
                  </a:lnTo>
                  <a:lnTo>
                    <a:pt x="279" y="2175"/>
                  </a:lnTo>
                  <a:lnTo>
                    <a:pt x="279" y="2179"/>
                  </a:lnTo>
                  <a:lnTo>
                    <a:pt x="272" y="2191"/>
                  </a:lnTo>
                  <a:lnTo>
                    <a:pt x="272" y="2197"/>
                  </a:lnTo>
                  <a:lnTo>
                    <a:pt x="270" y="2197"/>
                  </a:lnTo>
                  <a:lnTo>
                    <a:pt x="272" y="2200"/>
                  </a:lnTo>
                  <a:lnTo>
                    <a:pt x="272" y="2203"/>
                  </a:lnTo>
                  <a:lnTo>
                    <a:pt x="266" y="2209"/>
                  </a:lnTo>
                  <a:lnTo>
                    <a:pt x="266" y="2237"/>
                  </a:lnTo>
                  <a:lnTo>
                    <a:pt x="263" y="2237"/>
                  </a:lnTo>
                  <a:lnTo>
                    <a:pt x="263" y="2244"/>
                  </a:lnTo>
                  <a:lnTo>
                    <a:pt x="258" y="2244"/>
                  </a:lnTo>
                  <a:lnTo>
                    <a:pt x="254" y="2249"/>
                  </a:lnTo>
                  <a:lnTo>
                    <a:pt x="254" y="2265"/>
                  </a:lnTo>
                  <a:lnTo>
                    <a:pt x="251" y="2265"/>
                  </a:lnTo>
                  <a:lnTo>
                    <a:pt x="245" y="2268"/>
                  </a:lnTo>
                  <a:lnTo>
                    <a:pt x="235" y="2265"/>
                  </a:lnTo>
                  <a:lnTo>
                    <a:pt x="233" y="2262"/>
                  </a:lnTo>
                  <a:lnTo>
                    <a:pt x="226" y="2262"/>
                  </a:lnTo>
                  <a:lnTo>
                    <a:pt x="223" y="2258"/>
                  </a:lnTo>
                  <a:lnTo>
                    <a:pt x="226" y="2256"/>
                  </a:lnTo>
                  <a:lnTo>
                    <a:pt x="223" y="2253"/>
                  </a:lnTo>
                  <a:lnTo>
                    <a:pt x="223" y="2244"/>
                  </a:lnTo>
                  <a:lnTo>
                    <a:pt x="217" y="2244"/>
                  </a:lnTo>
                  <a:lnTo>
                    <a:pt x="211" y="2237"/>
                  </a:lnTo>
                  <a:lnTo>
                    <a:pt x="207" y="2237"/>
                  </a:lnTo>
                  <a:lnTo>
                    <a:pt x="195" y="2228"/>
                  </a:lnTo>
                  <a:lnTo>
                    <a:pt x="193" y="2228"/>
                  </a:lnTo>
                  <a:lnTo>
                    <a:pt x="193" y="2225"/>
                  </a:lnTo>
                  <a:lnTo>
                    <a:pt x="186" y="2221"/>
                  </a:lnTo>
                  <a:lnTo>
                    <a:pt x="177" y="2218"/>
                  </a:lnTo>
                  <a:lnTo>
                    <a:pt x="177" y="2216"/>
                  </a:lnTo>
                  <a:lnTo>
                    <a:pt x="174" y="2218"/>
                  </a:lnTo>
                  <a:lnTo>
                    <a:pt x="167" y="2218"/>
                  </a:lnTo>
                  <a:lnTo>
                    <a:pt x="167" y="2216"/>
                  </a:lnTo>
                  <a:lnTo>
                    <a:pt x="158" y="2207"/>
                  </a:lnTo>
                  <a:lnTo>
                    <a:pt x="155" y="2209"/>
                  </a:lnTo>
                  <a:lnTo>
                    <a:pt x="161" y="2218"/>
                  </a:lnTo>
                  <a:lnTo>
                    <a:pt x="161" y="2221"/>
                  </a:lnTo>
                  <a:lnTo>
                    <a:pt x="165" y="2221"/>
                  </a:lnTo>
                  <a:lnTo>
                    <a:pt x="165" y="2225"/>
                  </a:lnTo>
                  <a:lnTo>
                    <a:pt x="161" y="2225"/>
                  </a:lnTo>
                  <a:lnTo>
                    <a:pt x="158" y="2221"/>
                  </a:lnTo>
                  <a:lnTo>
                    <a:pt x="155" y="2221"/>
                  </a:lnTo>
                  <a:lnTo>
                    <a:pt x="158" y="2218"/>
                  </a:lnTo>
                  <a:lnTo>
                    <a:pt x="158" y="2216"/>
                  </a:lnTo>
                  <a:lnTo>
                    <a:pt x="155" y="2216"/>
                  </a:lnTo>
                  <a:lnTo>
                    <a:pt x="151" y="2209"/>
                  </a:lnTo>
                  <a:lnTo>
                    <a:pt x="151" y="2212"/>
                  </a:lnTo>
                  <a:lnTo>
                    <a:pt x="149" y="2212"/>
                  </a:lnTo>
                  <a:lnTo>
                    <a:pt x="149" y="2209"/>
                  </a:lnTo>
                  <a:lnTo>
                    <a:pt x="146" y="2209"/>
                  </a:lnTo>
                  <a:lnTo>
                    <a:pt x="146" y="2207"/>
                  </a:lnTo>
                  <a:lnTo>
                    <a:pt x="142" y="2203"/>
                  </a:lnTo>
                  <a:lnTo>
                    <a:pt x="142" y="2200"/>
                  </a:lnTo>
                  <a:lnTo>
                    <a:pt x="146" y="2200"/>
                  </a:lnTo>
                  <a:lnTo>
                    <a:pt x="146" y="2197"/>
                  </a:lnTo>
                  <a:lnTo>
                    <a:pt x="149" y="2193"/>
                  </a:lnTo>
                  <a:lnTo>
                    <a:pt x="137" y="2193"/>
                  </a:lnTo>
                  <a:lnTo>
                    <a:pt x="133" y="2191"/>
                  </a:lnTo>
                  <a:lnTo>
                    <a:pt x="133" y="2184"/>
                  </a:lnTo>
                  <a:lnTo>
                    <a:pt x="130" y="2184"/>
                  </a:lnTo>
                  <a:lnTo>
                    <a:pt x="133" y="2181"/>
                  </a:lnTo>
                  <a:lnTo>
                    <a:pt x="130" y="2181"/>
                  </a:lnTo>
                  <a:lnTo>
                    <a:pt x="130" y="2179"/>
                  </a:lnTo>
                  <a:lnTo>
                    <a:pt x="133" y="2179"/>
                  </a:lnTo>
                  <a:lnTo>
                    <a:pt x="133" y="2175"/>
                  </a:lnTo>
                  <a:lnTo>
                    <a:pt x="130" y="2175"/>
                  </a:lnTo>
                  <a:lnTo>
                    <a:pt x="130" y="2172"/>
                  </a:lnTo>
                  <a:lnTo>
                    <a:pt x="127" y="2172"/>
                  </a:lnTo>
                  <a:lnTo>
                    <a:pt x="123" y="2175"/>
                  </a:lnTo>
                  <a:lnTo>
                    <a:pt x="118" y="2175"/>
                  </a:lnTo>
                  <a:lnTo>
                    <a:pt x="118" y="2172"/>
                  </a:lnTo>
                  <a:lnTo>
                    <a:pt x="114" y="2172"/>
                  </a:lnTo>
                  <a:lnTo>
                    <a:pt x="114" y="2165"/>
                  </a:lnTo>
                  <a:lnTo>
                    <a:pt x="118" y="2165"/>
                  </a:lnTo>
                  <a:lnTo>
                    <a:pt x="118" y="2163"/>
                  </a:lnTo>
                  <a:lnTo>
                    <a:pt x="114" y="2163"/>
                  </a:lnTo>
                  <a:lnTo>
                    <a:pt x="114" y="2153"/>
                  </a:lnTo>
                  <a:lnTo>
                    <a:pt x="118" y="2153"/>
                  </a:lnTo>
                  <a:lnTo>
                    <a:pt x="114" y="2151"/>
                  </a:lnTo>
                  <a:lnTo>
                    <a:pt x="118" y="2151"/>
                  </a:lnTo>
                  <a:lnTo>
                    <a:pt x="121" y="2153"/>
                  </a:lnTo>
                  <a:lnTo>
                    <a:pt x="121" y="2156"/>
                  </a:lnTo>
                  <a:lnTo>
                    <a:pt x="123" y="2160"/>
                  </a:lnTo>
                  <a:lnTo>
                    <a:pt x="121" y="2160"/>
                  </a:lnTo>
                  <a:lnTo>
                    <a:pt x="121" y="2163"/>
                  </a:lnTo>
                  <a:lnTo>
                    <a:pt x="123" y="2163"/>
                  </a:lnTo>
                  <a:lnTo>
                    <a:pt x="123" y="2160"/>
                  </a:lnTo>
                  <a:lnTo>
                    <a:pt x="123" y="2156"/>
                  </a:lnTo>
                  <a:lnTo>
                    <a:pt x="127" y="2153"/>
                  </a:lnTo>
                  <a:lnTo>
                    <a:pt x="123" y="2151"/>
                  </a:lnTo>
                  <a:lnTo>
                    <a:pt x="127" y="2151"/>
                  </a:lnTo>
                  <a:lnTo>
                    <a:pt x="127" y="2147"/>
                  </a:lnTo>
                  <a:lnTo>
                    <a:pt x="123" y="2147"/>
                  </a:lnTo>
                  <a:lnTo>
                    <a:pt x="127" y="2144"/>
                  </a:lnTo>
                  <a:lnTo>
                    <a:pt x="127" y="2141"/>
                  </a:lnTo>
                  <a:lnTo>
                    <a:pt x="130" y="2144"/>
                  </a:lnTo>
                  <a:lnTo>
                    <a:pt x="130" y="2147"/>
                  </a:lnTo>
                  <a:lnTo>
                    <a:pt x="133" y="2147"/>
                  </a:lnTo>
                  <a:lnTo>
                    <a:pt x="137" y="2151"/>
                  </a:lnTo>
                  <a:lnTo>
                    <a:pt x="137" y="2156"/>
                  </a:lnTo>
                  <a:lnTo>
                    <a:pt x="139" y="2156"/>
                  </a:lnTo>
                  <a:lnTo>
                    <a:pt x="139" y="2153"/>
                  </a:lnTo>
                  <a:lnTo>
                    <a:pt x="142" y="2153"/>
                  </a:lnTo>
                  <a:lnTo>
                    <a:pt x="142" y="2151"/>
                  </a:lnTo>
                  <a:lnTo>
                    <a:pt x="151" y="2151"/>
                  </a:lnTo>
                  <a:lnTo>
                    <a:pt x="151" y="2147"/>
                  </a:lnTo>
                  <a:lnTo>
                    <a:pt x="155" y="2144"/>
                  </a:lnTo>
                  <a:lnTo>
                    <a:pt x="155" y="2137"/>
                  </a:lnTo>
                  <a:lnTo>
                    <a:pt x="151" y="2135"/>
                  </a:lnTo>
                  <a:lnTo>
                    <a:pt x="151" y="2128"/>
                  </a:lnTo>
                  <a:lnTo>
                    <a:pt x="149" y="2125"/>
                  </a:lnTo>
                  <a:lnTo>
                    <a:pt x="149" y="2119"/>
                  </a:lnTo>
                  <a:lnTo>
                    <a:pt x="151" y="2119"/>
                  </a:lnTo>
                  <a:lnTo>
                    <a:pt x="146" y="2113"/>
                  </a:lnTo>
                  <a:lnTo>
                    <a:pt x="146" y="2109"/>
                  </a:lnTo>
                  <a:lnTo>
                    <a:pt x="142" y="2109"/>
                  </a:lnTo>
                  <a:lnTo>
                    <a:pt x="146" y="2107"/>
                  </a:lnTo>
                  <a:lnTo>
                    <a:pt x="146" y="2104"/>
                  </a:lnTo>
                  <a:lnTo>
                    <a:pt x="142" y="2100"/>
                  </a:lnTo>
                  <a:lnTo>
                    <a:pt x="146" y="2097"/>
                  </a:lnTo>
                  <a:lnTo>
                    <a:pt x="146" y="2100"/>
                  </a:lnTo>
                  <a:lnTo>
                    <a:pt x="155" y="2091"/>
                  </a:lnTo>
                  <a:lnTo>
                    <a:pt x="151" y="2088"/>
                  </a:lnTo>
                  <a:lnTo>
                    <a:pt x="155" y="2085"/>
                  </a:lnTo>
                  <a:lnTo>
                    <a:pt x="155" y="2076"/>
                  </a:lnTo>
                  <a:lnTo>
                    <a:pt x="158" y="2076"/>
                  </a:lnTo>
                  <a:lnTo>
                    <a:pt x="155" y="2072"/>
                  </a:lnTo>
                  <a:lnTo>
                    <a:pt x="155" y="2069"/>
                  </a:lnTo>
                  <a:lnTo>
                    <a:pt x="158" y="2067"/>
                  </a:lnTo>
                  <a:lnTo>
                    <a:pt x="155" y="2067"/>
                  </a:lnTo>
                  <a:lnTo>
                    <a:pt x="155" y="2060"/>
                  </a:lnTo>
                  <a:lnTo>
                    <a:pt x="151" y="2063"/>
                  </a:lnTo>
                  <a:lnTo>
                    <a:pt x="149" y="2060"/>
                  </a:lnTo>
                  <a:lnTo>
                    <a:pt x="151" y="2060"/>
                  </a:lnTo>
                  <a:lnTo>
                    <a:pt x="155" y="2057"/>
                  </a:lnTo>
                  <a:lnTo>
                    <a:pt x="155" y="2053"/>
                  </a:lnTo>
                  <a:lnTo>
                    <a:pt x="151" y="2048"/>
                  </a:lnTo>
                  <a:lnTo>
                    <a:pt x="151" y="2035"/>
                  </a:lnTo>
                  <a:lnTo>
                    <a:pt x="149" y="2035"/>
                  </a:lnTo>
                  <a:lnTo>
                    <a:pt x="151" y="2032"/>
                  </a:lnTo>
                  <a:lnTo>
                    <a:pt x="149" y="2032"/>
                  </a:lnTo>
                  <a:lnTo>
                    <a:pt x="151" y="2029"/>
                  </a:lnTo>
                  <a:lnTo>
                    <a:pt x="151" y="2020"/>
                  </a:lnTo>
                  <a:lnTo>
                    <a:pt x="149" y="2020"/>
                  </a:lnTo>
                  <a:lnTo>
                    <a:pt x="149" y="2016"/>
                  </a:lnTo>
                  <a:lnTo>
                    <a:pt x="151" y="2011"/>
                  </a:lnTo>
                  <a:lnTo>
                    <a:pt x="151" y="2007"/>
                  </a:lnTo>
                  <a:lnTo>
                    <a:pt x="149" y="2004"/>
                  </a:lnTo>
                  <a:lnTo>
                    <a:pt x="149" y="1995"/>
                  </a:lnTo>
                  <a:lnTo>
                    <a:pt x="146" y="1995"/>
                  </a:lnTo>
                  <a:lnTo>
                    <a:pt x="139" y="1992"/>
                  </a:lnTo>
                  <a:lnTo>
                    <a:pt x="130" y="1992"/>
                  </a:lnTo>
                  <a:lnTo>
                    <a:pt x="127" y="1995"/>
                  </a:lnTo>
                  <a:lnTo>
                    <a:pt x="123" y="1995"/>
                  </a:lnTo>
                  <a:lnTo>
                    <a:pt x="123" y="1992"/>
                  </a:lnTo>
                  <a:lnTo>
                    <a:pt x="118" y="1992"/>
                  </a:lnTo>
                  <a:lnTo>
                    <a:pt x="118" y="1979"/>
                  </a:lnTo>
                  <a:lnTo>
                    <a:pt x="102" y="1979"/>
                  </a:lnTo>
                  <a:lnTo>
                    <a:pt x="102" y="1970"/>
                  </a:lnTo>
                  <a:lnTo>
                    <a:pt x="99" y="1970"/>
                  </a:lnTo>
                  <a:lnTo>
                    <a:pt x="99" y="1974"/>
                  </a:lnTo>
                  <a:lnTo>
                    <a:pt x="95" y="1974"/>
                  </a:lnTo>
                  <a:lnTo>
                    <a:pt x="95" y="1967"/>
                  </a:lnTo>
                  <a:lnTo>
                    <a:pt x="86" y="1967"/>
                  </a:lnTo>
                  <a:lnTo>
                    <a:pt x="86" y="1964"/>
                  </a:lnTo>
                  <a:lnTo>
                    <a:pt x="83" y="1964"/>
                  </a:lnTo>
                  <a:lnTo>
                    <a:pt x="83" y="1958"/>
                  </a:lnTo>
                  <a:lnTo>
                    <a:pt x="86" y="1958"/>
                  </a:lnTo>
                  <a:lnTo>
                    <a:pt x="90" y="1955"/>
                  </a:lnTo>
                  <a:lnTo>
                    <a:pt x="93" y="1955"/>
                  </a:lnTo>
                  <a:lnTo>
                    <a:pt x="93" y="1951"/>
                  </a:lnTo>
                  <a:lnTo>
                    <a:pt x="99" y="1946"/>
                  </a:lnTo>
                  <a:lnTo>
                    <a:pt x="99" y="1942"/>
                  </a:lnTo>
                  <a:lnTo>
                    <a:pt x="95" y="1939"/>
                  </a:lnTo>
                  <a:lnTo>
                    <a:pt x="95" y="1936"/>
                  </a:lnTo>
                  <a:lnTo>
                    <a:pt x="99" y="1936"/>
                  </a:lnTo>
                  <a:lnTo>
                    <a:pt x="99" y="1930"/>
                  </a:lnTo>
                  <a:lnTo>
                    <a:pt x="95" y="1927"/>
                  </a:lnTo>
                  <a:lnTo>
                    <a:pt x="95" y="1923"/>
                  </a:lnTo>
                  <a:lnTo>
                    <a:pt x="93" y="1923"/>
                  </a:lnTo>
                  <a:lnTo>
                    <a:pt x="86" y="1918"/>
                  </a:lnTo>
                  <a:lnTo>
                    <a:pt x="86" y="1914"/>
                  </a:lnTo>
                  <a:lnTo>
                    <a:pt x="95" y="1914"/>
                  </a:lnTo>
                  <a:lnTo>
                    <a:pt x="95" y="1911"/>
                  </a:lnTo>
                  <a:lnTo>
                    <a:pt x="102" y="1914"/>
                  </a:lnTo>
                  <a:lnTo>
                    <a:pt x="109" y="1914"/>
                  </a:lnTo>
                  <a:lnTo>
                    <a:pt x="114" y="1911"/>
                  </a:lnTo>
                  <a:lnTo>
                    <a:pt x="121" y="1911"/>
                  </a:lnTo>
                  <a:lnTo>
                    <a:pt x="123" y="1908"/>
                  </a:lnTo>
                  <a:lnTo>
                    <a:pt x="127" y="1908"/>
                  </a:lnTo>
                  <a:lnTo>
                    <a:pt x="133" y="1902"/>
                  </a:lnTo>
                  <a:lnTo>
                    <a:pt x="139" y="1899"/>
                  </a:lnTo>
                  <a:lnTo>
                    <a:pt x="158" y="1899"/>
                  </a:lnTo>
                  <a:lnTo>
                    <a:pt x="161" y="1895"/>
                  </a:lnTo>
                  <a:lnTo>
                    <a:pt x="165" y="1895"/>
                  </a:lnTo>
                  <a:lnTo>
                    <a:pt x="170" y="1886"/>
                  </a:lnTo>
                  <a:lnTo>
                    <a:pt x="170" y="1883"/>
                  </a:lnTo>
                  <a:lnTo>
                    <a:pt x="174" y="1876"/>
                  </a:lnTo>
                  <a:lnTo>
                    <a:pt x="177" y="1874"/>
                  </a:lnTo>
                  <a:lnTo>
                    <a:pt x="177" y="1867"/>
                  </a:lnTo>
                  <a:lnTo>
                    <a:pt x="179" y="1862"/>
                  </a:lnTo>
                  <a:lnTo>
                    <a:pt x="174" y="1862"/>
                  </a:lnTo>
                  <a:lnTo>
                    <a:pt x="174" y="1858"/>
                  </a:lnTo>
                  <a:lnTo>
                    <a:pt x="170" y="1855"/>
                  </a:lnTo>
                  <a:lnTo>
                    <a:pt x="170" y="1852"/>
                  </a:lnTo>
                  <a:lnTo>
                    <a:pt x="161" y="1843"/>
                  </a:lnTo>
                  <a:lnTo>
                    <a:pt x="161" y="1830"/>
                  </a:lnTo>
                  <a:lnTo>
                    <a:pt x="158" y="1830"/>
                  </a:lnTo>
                  <a:lnTo>
                    <a:pt x="158" y="1827"/>
                  </a:lnTo>
                  <a:lnTo>
                    <a:pt x="161" y="1827"/>
                  </a:lnTo>
                  <a:lnTo>
                    <a:pt x="161" y="1825"/>
                  </a:lnTo>
                  <a:lnTo>
                    <a:pt x="158" y="1825"/>
                  </a:lnTo>
                  <a:lnTo>
                    <a:pt x="158" y="1827"/>
                  </a:lnTo>
                  <a:lnTo>
                    <a:pt x="155" y="1825"/>
                  </a:lnTo>
                  <a:lnTo>
                    <a:pt x="155" y="1818"/>
                  </a:lnTo>
                  <a:lnTo>
                    <a:pt x="158" y="1815"/>
                  </a:lnTo>
                  <a:lnTo>
                    <a:pt x="155" y="1815"/>
                  </a:lnTo>
                  <a:lnTo>
                    <a:pt x="155" y="1806"/>
                  </a:lnTo>
                  <a:lnTo>
                    <a:pt x="158" y="1806"/>
                  </a:lnTo>
                  <a:lnTo>
                    <a:pt x="158" y="1797"/>
                  </a:lnTo>
                  <a:lnTo>
                    <a:pt x="155" y="1793"/>
                  </a:lnTo>
                  <a:lnTo>
                    <a:pt x="151" y="1793"/>
                  </a:lnTo>
                  <a:lnTo>
                    <a:pt x="151" y="1790"/>
                  </a:lnTo>
                  <a:lnTo>
                    <a:pt x="155" y="1787"/>
                  </a:lnTo>
                  <a:lnTo>
                    <a:pt x="155" y="1783"/>
                  </a:lnTo>
                  <a:lnTo>
                    <a:pt x="158" y="1783"/>
                  </a:lnTo>
                  <a:lnTo>
                    <a:pt x="158" y="1787"/>
                  </a:lnTo>
                  <a:lnTo>
                    <a:pt x="161" y="1787"/>
                  </a:lnTo>
                  <a:lnTo>
                    <a:pt x="161" y="1781"/>
                  </a:lnTo>
                  <a:lnTo>
                    <a:pt x="165" y="1783"/>
                  </a:lnTo>
                  <a:lnTo>
                    <a:pt x="165" y="1781"/>
                  </a:lnTo>
                  <a:lnTo>
                    <a:pt x="161" y="1781"/>
                  </a:lnTo>
                  <a:lnTo>
                    <a:pt x="161" y="1774"/>
                  </a:lnTo>
                  <a:lnTo>
                    <a:pt x="165" y="1771"/>
                  </a:lnTo>
                  <a:lnTo>
                    <a:pt x="165" y="1765"/>
                  </a:lnTo>
                  <a:lnTo>
                    <a:pt x="167" y="1769"/>
                  </a:lnTo>
                  <a:lnTo>
                    <a:pt x="167" y="1765"/>
                  </a:lnTo>
                  <a:lnTo>
                    <a:pt x="170" y="1765"/>
                  </a:lnTo>
                  <a:lnTo>
                    <a:pt x="170" y="1759"/>
                  </a:lnTo>
                  <a:lnTo>
                    <a:pt x="167" y="1750"/>
                  </a:lnTo>
                  <a:lnTo>
                    <a:pt x="167" y="1746"/>
                  </a:lnTo>
                  <a:lnTo>
                    <a:pt x="165" y="1743"/>
                  </a:lnTo>
                  <a:lnTo>
                    <a:pt x="158" y="1743"/>
                  </a:lnTo>
                  <a:lnTo>
                    <a:pt x="151" y="1737"/>
                  </a:lnTo>
                  <a:lnTo>
                    <a:pt x="155" y="1737"/>
                  </a:lnTo>
                  <a:lnTo>
                    <a:pt x="155" y="1734"/>
                  </a:lnTo>
                  <a:lnTo>
                    <a:pt x="161" y="1734"/>
                  </a:lnTo>
                  <a:lnTo>
                    <a:pt x="161" y="1727"/>
                  </a:lnTo>
                  <a:lnTo>
                    <a:pt x="158" y="1727"/>
                  </a:lnTo>
                  <a:lnTo>
                    <a:pt x="158" y="1725"/>
                  </a:lnTo>
                  <a:lnTo>
                    <a:pt x="161" y="1725"/>
                  </a:lnTo>
                  <a:lnTo>
                    <a:pt x="161" y="1709"/>
                  </a:lnTo>
                  <a:lnTo>
                    <a:pt x="158" y="1703"/>
                  </a:lnTo>
                  <a:lnTo>
                    <a:pt x="151" y="1697"/>
                  </a:lnTo>
                  <a:lnTo>
                    <a:pt x="149" y="1697"/>
                  </a:lnTo>
                  <a:lnTo>
                    <a:pt x="149" y="1694"/>
                  </a:lnTo>
                  <a:lnTo>
                    <a:pt x="146" y="1694"/>
                  </a:lnTo>
                  <a:lnTo>
                    <a:pt x="146" y="1691"/>
                  </a:lnTo>
                  <a:lnTo>
                    <a:pt x="155" y="1691"/>
                  </a:lnTo>
                  <a:lnTo>
                    <a:pt x="155" y="1687"/>
                  </a:lnTo>
                  <a:lnTo>
                    <a:pt x="151" y="1687"/>
                  </a:lnTo>
                  <a:lnTo>
                    <a:pt x="149" y="1685"/>
                  </a:lnTo>
                  <a:lnTo>
                    <a:pt x="151" y="1685"/>
                  </a:lnTo>
                  <a:lnTo>
                    <a:pt x="151" y="1682"/>
                  </a:lnTo>
                  <a:lnTo>
                    <a:pt x="149" y="1678"/>
                  </a:lnTo>
                  <a:lnTo>
                    <a:pt x="146" y="1682"/>
                  </a:lnTo>
                  <a:lnTo>
                    <a:pt x="146" y="1678"/>
                  </a:lnTo>
                  <a:lnTo>
                    <a:pt x="149" y="1675"/>
                  </a:lnTo>
                  <a:lnTo>
                    <a:pt x="149" y="1673"/>
                  </a:lnTo>
                  <a:lnTo>
                    <a:pt x="146" y="1673"/>
                  </a:lnTo>
                  <a:lnTo>
                    <a:pt x="146" y="1669"/>
                  </a:lnTo>
                  <a:lnTo>
                    <a:pt x="149" y="1669"/>
                  </a:lnTo>
                  <a:lnTo>
                    <a:pt x="149" y="1666"/>
                  </a:lnTo>
                  <a:lnTo>
                    <a:pt x="155" y="1666"/>
                  </a:lnTo>
                  <a:lnTo>
                    <a:pt x="155" y="1663"/>
                  </a:lnTo>
                  <a:lnTo>
                    <a:pt x="158" y="1663"/>
                  </a:lnTo>
                  <a:lnTo>
                    <a:pt x="165" y="1657"/>
                  </a:lnTo>
                  <a:lnTo>
                    <a:pt x="167" y="1657"/>
                  </a:lnTo>
                  <a:lnTo>
                    <a:pt x="167" y="1654"/>
                  </a:lnTo>
                  <a:lnTo>
                    <a:pt x="165" y="1654"/>
                  </a:lnTo>
                  <a:lnTo>
                    <a:pt x="165" y="1650"/>
                  </a:lnTo>
                  <a:lnTo>
                    <a:pt x="167" y="1650"/>
                  </a:lnTo>
                  <a:lnTo>
                    <a:pt x="167" y="1648"/>
                  </a:lnTo>
                  <a:lnTo>
                    <a:pt x="165" y="1648"/>
                  </a:lnTo>
                  <a:lnTo>
                    <a:pt x="165" y="1645"/>
                  </a:lnTo>
                  <a:lnTo>
                    <a:pt x="170" y="1645"/>
                  </a:lnTo>
                  <a:lnTo>
                    <a:pt x="170" y="1641"/>
                  </a:lnTo>
                  <a:lnTo>
                    <a:pt x="174" y="1641"/>
                  </a:lnTo>
                  <a:lnTo>
                    <a:pt x="174" y="1638"/>
                  </a:lnTo>
                  <a:lnTo>
                    <a:pt x="177" y="1641"/>
                  </a:lnTo>
                  <a:lnTo>
                    <a:pt x="177" y="1638"/>
                  </a:lnTo>
                  <a:lnTo>
                    <a:pt x="183" y="1638"/>
                  </a:lnTo>
                  <a:lnTo>
                    <a:pt x="183" y="1636"/>
                  </a:lnTo>
                  <a:lnTo>
                    <a:pt x="186" y="1636"/>
                  </a:lnTo>
                  <a:lnTo>
                    <a:pt x="183" y="1632"/>
                  </a:lnTo>
                  <a:lnTo>
                    <a:pt x="183" y="1626"/>
                  </a:lnTo>
                  <a:lnTo>
                    <a:pt x="186" y="1629"/>
                  </a:lnTo>
                  <a:lnTo>
                    <a:pt x="186" y="1626"/>
                  </a:lnTo>
                  <a:lnTo>
                    <a:pt x="189" y="1626"/>
                  </a:lnTo>
                  <a:lnTo>
                    <a:pt x="189" y="1620"/>
                  </a:lnTo>
                  <a:lnTo>
                    <a:pt x="193" y="1620"/>
                  </a:lnTo>
                  <a:lnTo>
                    <a:pt x="195" y="1617"/>
                  </a:lnTo>
                  <a:lnTo>
                    <a:pt x="193" y="1617"/>
                  </a:lnTo>
                  <a:lnTo>
                    <a:pt x="193" y="1613"/>
                  </a:lnTo>
                  <a:lnTo>
                    <a:pt x="195" y="1613"/>
                  </a:lnTo>
                  <a:lnTo>
                    <a:pt x="195" y="1610"/>
                  </a:lnTo>
                  <a:lnTo>
                    <a:pt x="198" y="1610"/>
                  </a:lnTo>
                  <a:lnTo>
                    <a:pt x="198" y="1608"/>
                  </a:lnTo>
                  <a:lnTo>
                    <a:pt x="202" y="1608"/>
                  </a:lnTo>
                  <a:lnTo>
                    <a:pt x="202" y="1604"/>
                  </a:lnTo>
                  <a:lnTo>
                    <a:pt x="205" y="1604"/>
                  </a:lnTo>
                  <a:lnTo>
                    <a:pt x="207" y="1601"/>
                  </a:lnTo>
                  <a:lnTo>
                    <a:pt x="207" y="1598"/>
                  </a:lnTo>
                  <a:lnTo>
                    <a:pt x="205" y="1598"/>
                  </a:lnTo>
                  <a:lnTo>
                    <a:pt x="205" y="1594"/>
                  </a:lnTo>
                  <a:lnTo>
                    <a:pt x="207" y="1594"/>
                  </a:lnTo>
                  <a:lnTo>
                    <a:pt x="207" y="1592"/>
                  </a:lnTo>
                  <a:lnTo>
                    <a:pt x="214" y="1585"/>
                  </a:lnTo>
                  <a:lnTo>
                    <a:pt x="221" y="1585"/>
                  </a:lnTo>
                  <a:lnTo>
                    <a:pt x="221" y="1573"/>
                  </a:lnTo>
                  <a:lnTo>
                    <a:pt x="217" y="1566"/>
                  </a:lnTo>
                  <a:lnTo>
                    <a:pt x="217" y="1564"/>
                  </a:lnTo>
                  <a:lnTo>
                    <a:pt x="214" y="1561"/>
                  </a:lnTo>
                  <a:lnTo>
                    <a:pt x="211" y="1561"/>
                  </a:lnTo>
                  <a:lnTo>
                    <a:pt x="211" y="1564"/>
                  </a:lnTo>
                  <a:lnTo>
                    <a:pt x="205" y="1564"/>
                  </a:lnTo>
                  <a:lnTo>
                    <a:pt x="205" y="1557"/>
                  </a:lnTo>
                  <a:lnTo>
                    <a:pt x="202" y="1561"/>
                  </a:lnTo>
                  <a:lnTo>
                    <a:pt x="202" y="1557"/>
                  </a:lnTo>
                  <a:lnTo>
                    <a:pt x="195" y="1557"/>
                  </a:lnTo>
                  <a:lnTo>
                    <a:pt x="195" y="1561"/>
                  </a:lnTo>
                  <a:lnTo>
                    <a:pt x="193" y="1561"/>
                  </a:lnTo>
                  <a:lnTo>
                    <a:pt x="193" y="1564"/>
                  </a:lnTo>
                  <a:lnTo>
                    <a:pt x="186" y="1564"/>
                  </a:lnTo>
                  <a:lnTo>
                    <a:pt x="186" y="1557"/>
                  </a:lnTo>
                  <a:lnTo>
                    <a:pt x="183" y="1557"/>
                  </a:lnTo>
                  <a:lnTo>
                    <a:pt x="179" y="1554"/>
                  </a:lnTo>
                  <a:lnTo>
                    <a:pt x="179" y="1542"/>
                  </a:lnTo>
                  <a:lnTo>
                    <a:pt x="183" y="1538"/>
                  </a:lnTo>
                  <a:lnTo>
                    <a:pt x="183" y="1542"/>
                  </a:lnTo>
                  <a:lnTo>
                    <a:pt x="189" y="1542"/>
                  </a:lnTo>
                  <a:lnTo>
                    <a:pt x="189" y="1536"/>
                  </a:lnTo>
                  <a:lnTo>
                    <a:pt x="183" y="1536"/>
                  </a:lnTo>
                  <a:lnTo>
                    <a:pt x="183" y="1533"/>
                  </a:lnTo>
                  <a:lnTo>
                    <a:pt x="186" y="1526"/>
                  </a:lnTo>
                  <a:lnTo>
                    <a:pt x="189" y="1526"/>
                  </a:lnTo>
                  <a:lnTo>
                    <a:pt x="189" y="1524"/>
                  </a:lnTo>
                  <a:lnTo>
                    <a:pt x="193" y="1524"/>
                  </a:lnTo>
                  <a:lnTo>
                    <a:pt x="193" y="1510"/>
                  </a:lnTo>
                  <a:lnTo>
                    <a:pt x="195" y="1514"/>
                  </a:lnTo>
                  <a:lnTo>
                    <a:pt x="205" y="1514"/>
                  </a:lnTo>
                  <a:lnTo>
                    <a:pt x="207" y="1517"/>
                  </a:lnTo>
                  <a:lnTo>
                    <a:pt x="207" y="1514"/>
                  </a:lnTo>
                  <a:lnTo>
                    <a:pt x="205" y="1514"/>
                  </a:lnTo>
                  <a:lnTo>
                    <a:pt x="205" y="1510"/>
                  </a:lnTo>
                  <a:lnTo>
                    <a:pt x="207" y="1508"/>
                  </a:lnTo>
                  <a:lnTo>
                    <a:pt x="202" y="1508"/>
                  </a:lnTo>
                  <a:lnTo>
                    <a:pt x="202" y="1505"/>
                  </a:lnTo>
                  <a:lnTo>
                    <a:pt x="205" y="1501"/>
                  </a:lnTo>
                  <a:lnTo>
                    <a:pt x="205" y="1505"/>
                  </a:lnTo>
                  <a:lnTo>
                    <a:pt x="207" y="1505"/>
                  </a:lnTo>
                  <a:lnTo>
                    <a:pt x="207" y="1498"/>
                  </a:lnTo>
                  <a:lnTo>
                    <a:pt x="214" y="1498"/>
                  </a:lnTo>
                  <a:lnTo>
                    <a:pt x="214" y="1492"/>
                  </a:lnTo>
                  <a:lnTo>
                    <a:pt x="221" y="1492"/>
                  </a:lnTo>
                  <a:lnTo>
                    <a:pt x="221" y="1486"/>
                  </a:lnTo>
                  <a:lnTo>
                    <a:pt x="223" y="1482"/>
                  </a:lnTo>
                  <a:lnTo>
                    <a:pt x="223" y="1480"/>
                  </a:lnTo>
                  <a:lnTo>
                    <a:pt x="226" y="1477"/>
                  </a:lnTo>
                  <a:lnTo>
                    <a:pt x="230" y="1477"/>
                  </a:lnTo>
                  <a:lnTo>
                    <a:pt x="230" y="1473"/>
                  </a:lnTo>
                  <a:lnTo>
                    <a:pt x="226" y="1473"/>
                  </a:lnTo>
                  <a:lnTo>
                    <a:pt x="223" y="1477"/>
                  </a:lnTo>
                  <a:lnTo>
                    <a:pt x="221" y="1473"/>
                  </a:lnTo>
                  <a:lnTo>
                    <a:pt x="221" y="1468"/>
                  </a:lnTo>
                  <a:lnTo>
                    <a:pt x="223" y="1464"/>
                  </a:lnTo>
                  <a:lnTo>
                    <a:pt x="223" y="1459"/>
                  </a:lnTo>
                  <a:lnTo>
                    <a:pt x="233" y="1459"/>
                  </a:lnTo>
                  <a:lnTo>
                    <a:pt x="233" y="1464"/>
                  </a:lnTo>
                  <a:lnTo>
                    <a:pt x="235" y="1464"/>
                  </a:lnTo>
                  <a:lnTo>
                    <a:pt x="242" y="1471"/>
                  </a:lnTo>
                  <a:lnTo>
                    <a:pt x="249" y="1473"/>
                  </a:lnTo>
                  <a:lnTo>
                    <a:pt x="254" y="1473"/>
                  </a:lnTo>
                  <a:lnTo>
                    <a:pt x="254" y="1471"/>
                  </a:lnTo>
                  <a:lnTo>
                    <a:pt x="258" y="1471"/>
                  </a:lnTo>
                  <a:lnTo>
                    <a:pt x="258" y="1468"/>
                  </a:lnTo>
                  <a:lnTo>
                    <a:pt x="260" y="1468"/>
                  </a:lnTo>
                  <a:lnTo>
                    <a:pt x="266" y="1464"/>
                  </a:lnTo>
                  <a:lnTo>
                    <a:pt x="270" y="1461"/>
                  </a:lnTo>
                  <a:lnTo>
                    <a:pt x="270" y="1459"/>
                  </a:lnTo>
                  <a:lnTo>
                    <a:pt x="272" y="1459"/>
                  </a:lnTo>
                  <a:lnTo>
                    <a:pt x="272" y="1455"/>
                  </a:lnTo>
                  <a:lnTo>
                    <a:pt x="275" y="1452"/>
                  </a:lnTo>
                  <a:lnTo>
                    <a:pt x="279" y="1452"/>
                  </a:lnTo>
                  <a:lnTo>
                    <a:pt x="279" y="1455"/>
                  </a:lnTo>
                  <a:lnTo>
                    <a:pt x="282" y="1452"/>
                  </a:lnTo>
                  <a:lnTo>
                    <a:pt x="284" y="1452"/>
                  </a:lnTo>
                  <a:lnTo>
                    <a:pt x="284" y="1440"/>
                  </a:lnTo>
                  <a:lnTo>
                    <a:pt x="282" y="1436"/>
                  </a:lnTo>
                  <a:lnTo>
                    <a:pt x="284" y="1436"/>
                  </a:lnTo>
                  <a:lnTo>
                    <a:pt x="284" y="1431"/>
                  </a:lnTo>
                  <a:lnTo>
                    <a:pt x="282" y="1427"/>
                  </a:lnTo>
                  <a:lnTo>
                    <a:pt x="282" y="1421"/>
                  </a:lnTo>
                  <a:lnTo>
                    <a:pt x="288" y="1415"/>
                  </a:lnTo>
                  <a:lnTo>
                    <a:pt x="288" y="1412"/>
                  </a:lnTo>
                  <a:lnTo>
                    <a:pt x="284" y="1412"/>
                  </a:lnTo>
                  <a:lnTo>
                    <a:pt x="284" y="1409"/>
                  </a:lnTo>
                  <a:lnTo>
                    <a:pt x="288" y="1409"/>
                  </a:lnTo>
                  <a:lnTo>
                    <a:pt x="284" y="1405"/>
                  </a:lnTo>
                  <a:lnTo>
                    <a:pt x="291" y="1405"/>
                  </a:lnTo>
                  <a:lnTo>
                    <a:pt x="294" y="1403"/>
                  </a:lnTo>
                  <a:lnTo>
                    <a:pt x="294" y="1400"/>
                  </a:lnTo>
                  <a:lnTo>
                    <a:pt x="291" y="1400"/>
                  </a:lnTo>
                  <a:lnTo>
                    <a:pt x="291" y="1396"/>
                  </a:lnTo>
                  <a:lnTo>
                    <a:pt x="300" y="1396"/>
                  </a:lnTo>
                  <a:lnTo>
                    <a:pt x="300" y="1391"/>
                  </a:lnTo>
                  <a:lnTo>
                    <a:pt x="307" y="1391"/>
                  </a:lnTo>
                  <a:lnTo>
                    <a:pt x="312" y="1384"/>
                  </a:lnTo>
                  <a:lnTo>
                    <a:pt x="316" y="1377"/>
                  </a:lnTo>
                  <a:lnTo>
                    <a:pt x="319" y="1375"/>
                  </a:lnTo>
                  <a:lnTo>
                    <a:pt x="319" y="1372"/>
                  </a:lnTo>
                  <a:lnTo>
                    <a:pt x="322" y="1368"/>
                  </a:lnTo>
                  <a:lnTo>
                    <a:pt x="322" y="1353"/>
                  </a:lnTo>
                  <a:lnTo>
                    <a:pt x="328" y="1353"/>
                  </a:lnTo>
                  <a:lnTo>
                    <a:pt x="328" y="1349"/>
                  </a:lnTo>
                  <a:lnTo>
                    <a:pt x="340" y="1337"/>
                  </a:lnTo>
                  <a:lnTo>
                    <a:pt x="340" y="1331"/>
                  </a:lnTo>
                  <a:lnTo>
                    <a:pt x="344" y="1331"/>
                  </a:lnTo>
                  <a:lnTo>
                    <a:pt x="344" y="1312"/>
                  </a:lnTo>
                  <a:lnTo>
                    <a:pt x="338" y="1307"/>
                  </a:lnTo>
                  <a:lnTo>
                    <a:pt x="322" y="1307"/>
                  </a:lnTo>
                  <a:lnTo>
                    <a:pt x="322" y="1303"/>
                  </a:lnTo>
                  <a:lnTo>
                    <a:pt x="328" y="1303"/>
                  </a:lnTo>
                  <a:lnTo>
                    <a:pt x="328" y="1300"/>
                  </a:lnTo>
                  <a:lnTo>
                    <a:pt x="331" y="1300"/>
                  </a:lnTo>
                  <a:lnTo>
                    <a:pt x="331" y="1303"/>
                  </a:lnTo>
                  <a:lnTo>
                    <a:pt x="344" y="1291"/>
                  </a:lnTo>
                  <a:lnTo>
                    <a:pt x="347" y="1291"/>
                  </a:lnTo>
                  <a:lnTo>
                    <a:pt x="347" y="1284"/>
                  </a:lnTo>
                  <a:lnTo>
                    <a:pt x="356" y="1284"/>
                  </a:lnTo>
                  <a:lnTo>
                    <a:pt x="359" y="1282"/>
                  </a:lnTo>
                  <a:lnTo>
                    <a:pt x="356" y="1282"/>
                  </a:lnTo>
                  <a:lnTo>
                    <a:pt x="356" y="1279"/>
                  </a:lnTo>
                  <a:lnTo>
                    <a:pt x="359" y="1279"/>
                  </a:lnTo>
                  <a:lnTo>
                    <a:pt x="363" y="1275"/>
                  </a:lnTo>
                  <a:lnTo>
                    <a:pt x="366" y="1275"/>
                  </a:lnTo>
                  <a:lnTo>
                    <a:pt x="363" y="1272"/>
                  </a:lnTo>
                  <a:lnTo>
                    <a:pt x="368" y="1272"/>
                  </a:lnTo>
                  <a:lnTo>
                    <a:pt x="368" y="1270"/>
                  </a:lnTo>
                  <a:lnTo>
                    <a:pt x="375" y="1270"/>
                  </a:lnTo>
                  <a:lnTo>
                    <a:pt x="372" y="1266"/>
                  </a:lnTo>
                  <a:lnTo>
                    <a:pt x="378" y="1266"/>
                  </a:lnTo>
                  <a:lnTo>
                    <a:pt x="382" y="1260"/>
                  </a:lnTo>
                  <a:lnTo>
                    <a:pt x="382" y="1255"/>
                  </a:lnTo>
                  <a:lnTo>
                    <a:pt x="378" y="1255"/>
                  </a:lnTo>
                  <a:lnTo>
                    <a:pt x="378" y="1254"/>
                  </a:lnTo>
                  <a:lnTo>
                    <a:pt x="382" y="1250"/>
                  </a:lnTo>
                  <a:lnTo>
                    <a:pt x="382" y="1247"/>
                  </a:lnTo>
                  <a:lnTo>
                    <a:pt x="384" y="1244"/>
                  </a:lnTo>
                  <a:lnTo>
                    <a:pt x="403" y="1244"/>
                  </a:lnTo>
                  <a:lnTo>
                    <a:pt x="403" y="1240"/>
                  </a:lnTo>
                  <a:lnTo>
                    <a:pt x="406" y="1238"/>
                  </a:lnTo>
                  <a:lnTo>
                    <a:pt x="406" y="1231"/>
                  </a:lnTo>
                  <a:lnTo>
                    <a:pt x="410" y="1228"/>
                  </a:lnTo>
                  <a:lnTo>
                    <a:pt x="412" y="1231"/>
                  </a:lnTo>
                  <a:lnTo>
                    <a:pt x="415" y="1231"/>
                  </a:lnTo>
                  <a:lnTo>
                    <a:pt x="419" y="1228"/>
                  </a:lnTo>
                  <a:lnTo>
                    <a:pt x="428" y="1228"/>
                  </a:lnTo>
                  <a:lnTo>
                    <a:pt x="428" y="1226"/>
                  </a:lnTo>
                  <a:lnTo>
                    <a:pt x="434" y="1216"/>
                  </a:lnTo>
                  <a:lnTo>
                    <a:pt x="434" y="1210"/>
                  </a:lnTo>
                  <a:lnTo>
                    <a:pt x="438" y="1207"/>
                  </a:lnTo>
                  <a:lnTo>
                    <a:pt x="438" y="1184"/>
                  </a:lnTo>
                  <a:lnTo>
                    <a:pt x="431" y="1184"/>
                  </a:lnTo>
                  <a:lnTo>
                    <a:pt x="431" y="1182"/>
                  </a:lnTo>
                  <a:lnTo>
                    <a:pt x="434" y="1182"/>
                  </a:lnTo>
                  <a:lnTo>
                    <a:pt x="438" y="1179"/>
                  </a:lnTo>
                  <a:lnTo>
                    <a:pt x="438" y="1175"/>
                  </a:lnTo>
                  <a:lnTo>
                    <a:pt x="434" y="1175"/>
                  </a:lnTo>
                  <a:lnTo>
                    <a:pt x="434" y="1170"/>
                  </a:lnTo>
                  <a:lnTo>
                    <a:pt x="447" y="1170"/>
                  </a:lnTo>
                  <a:lnTo>
                    <a:pt x="447" y="1166"/>
                  </a:lnTo>
                  <a:lnTo>
                    <a:pt x="452" y="1166"/>
                  </a:lnTo>
                  <a:lnTo>
                    <a:pt x="456" y="1156"/>
                  </a:lnTo>
                  <a:lnTo>
                    <a:pt x="456" y="1154"/>
                  </a:lnTo>
                  <a:lnTo>
                    <a:pt x="461" y="1154"/>
                  </a:lnTo>
                  <a:lnTo>
                    <a:pt x="475" y="1142"/>
                  </a:lnTo>
                  <a:lnTo>
                    <a:pt x="475" y="1138"/>
                  </a:lnTo>
                  <a:lnTo>
                    <a:pt x="477" y="1135"/>
                  </a:lnTo>
                  <a:lnTo>
                    <a:pt x="477" y="1132"/>
                  </a:lnTo>
                  <a:lnTo>
                    <a:pt x="484" y="1132"/>
                  </a:lnTo>
                  <a:lnTo>
                    <a:pt x="487" y="1123"/>
                  </a:lnTo>
                  <a:lnTo>
                    <a:pt x="484" y="1123"/>
                  </a:lnTo>
                  <a:lnTo>
                    <a:pt x="484" y="1116"/>
                  </a:lnTo>
                  <a:lnTo>
                    <a:pt x="487" y="1116"/>
                  </a:lnTo>
                  <a:lnTo>
                    <a:pt x="489" y="1114"/>
                  </a:lnTo>
                  <a:lnTo>
                    <a:pt x="489" y="1107"/>
                  </a:lnTo>
                  <a:lnTo>
                    <a:pt x="487" y="1107"/>
                  </a:lnTo>
                  <a:lnTo>
                    <a:pt x="487" y="1102"/>
                  </a:lnTo>
                  <a:lnTo>
                    <a:pt x="484" y="1098"/>
                  </a:lnTo>
                  <a:lnTo>
                    <a:pt x="480" y="1098"/>
                  </a:lnTo>
                  <a:lnTo>
                    <a:pt x="477" y="1095"/>
                  </a:lnTo>
                  <a:lnTo>
                    <a:pt x="475" y="1095"/>
                  </a:lnTo>
                  <a:lnTo>
                    <a:pt x="475" y="1089"/>
                  </a:lnTo>
                  <a:lnTo>
                    <a:pt x="468" y="1083"/>
                  </a:lnTo>
                  <a:lnTo>
                    <a:pt x="465" y="1083"/>
                  </a:lnTo>
                  <a:lnTo>
                    <a:pt x="465" y="1079"/>
                  </a:lnTo>
                  <a:lnTo>
                    <a:pt x="484" y="1079"/>
                  </a:lnTo>
                  <a:lnTo>
                    <a:pt x="487" y="1077"/>
                  </a:lnTo>
                  <a:lnTo>
                    <a:pt x="493" y="1077"/>
                  </a:lnTo>
                  <a:lnTo>
                    <a:pt x="493" y="1074"/>
                  </a:lnTo>
                  <a:lnTo>
                    <a:pt x="496" y="1065"/>
                  </a:lnTo>
                  <a:lnTo>
                    <a:pt x="496" y="1058"/>
                  </a:lnTo>
                  <a:lnTo>
                    <a:pt x="493" y="1058"/>
                  </a:lnTo>
                  <a:lnTo>
                    <a:pt x="493" y="1051"/>
                  </a:lnTo>
                  <a:lnTo>
                    <a:pt x="489" y="1051"/>
                  </a:lnTo>
                  <a:lnTo>
                    <a:pt x="489" y="1046"/>
                  </a:lnTo>
                  <a:lnTo>
                    <a:pt x="493" y="1049"/>
                  </a:lnTo>
                  <a:lnTo>
                    <a:pt x="493" y="1039"/>
                  </a:lnTo>
                  <a:lnTo>
                    <a:pt x="496" y="1039"/>
                  </a:lnTo>
                  <a:lnTo>
                    <a:pt x="496" y="1037"/>
                  </a:lnTo>
                  <a:lnTo>
                    <a:pt x="493" y="1037"/>
                  </a:lnTo>
                  <a:lnTo>
                    <a:pt x="493" y="1033"/>
                  </a:lnTo>
                  <a:lnTo>
                    <a:pt x="496" y="1030"/>
                  </a:lnTo>
                  <a:lnTo>
                    <a:pt x="505" y="1030"/>
                  </a:lnTo>
                  <a:lnTo>
                    <a:pt x="505" y="1018"/>
                  </a:lnTo>
                  <a:lnTo>
                    <a:pt x="512" y="1018"/>
                  </a:lnTo>
                  <a:lnTo>
                    <a:pt x="515" y="1014"/>
                  </a:lnTo>
                  <a:lnTo>
                    <a:pt x="515" y="1011"/>
                  </a:lnTo>
                  <a:lnTo>
                    <a:pt x="517" y="1009"/>
                  </a:lnTo>
                  <a:lnTo>
                    <a:pt x="524" y="1009"/>
                  </a:lnTo>
                  <a:lnTo>
                    <a:pt x="524" y="1011"/>
                  </a:lnTo>
                  <a:lnTo>
                    <a:pt x="533" y="1011"/>
                  </a:lnTo>
                  <a:lnTo>
                    <a:pt x="536" y="1009"/>
                  </a:lnTo>
                  <a:lnTo>
                    <a:pt x="536" y="1002"/>
                  </a:lnTo>
                  <a:lnTo>
                    <a:pt x="540" y="1002"/>
                  </a:lnTo>
                  <a:lnTo>
                    <a:pt x="536" y="999"/>
                  </a:lnTo>
                  <a:lnTo>
                    <a:pt x="540" y="999"/>
                  </a:lnTo>
                  <a:lnTo>
                    <a:pt x="540" y="995"/>
                  </a:lnTo>
                  <a:lnTo>
                    <a:pt x="543" y="995"/>
                  </a:lnTo>
                  <a:lnTo>
                    <a:pt x="543" y="986"/>
                  </a:lnTo>
                  <a:lnTo>
                    <a:pt x="545" y="983"/>
                  </a:lnTo>
                  <a:lnTo>
                    <a:pt x="545" y="974"/>
                  </a:lnTo>
                  <a:lnTo>
                    <a:pt x="549" y="971"/>
                  </a:lnTo>
                  <a:lnTo>
                    <a:pt x="545" y="971"/>
                  </a:lnTo>
                  <a:lnTo>
                    <a:pt x="545" y="967"/>
                  </a:lnTo>
                  <a:lnTo>
                    <a:pt x="549" y="967"/>
                  </a:lnTo>
                  <a:lnTo>
                    <a:pt x="549" y="965"/>
                  </a:lnTo>
                  <a:lnTo>
                    <a:pt x="552" y="962"/>
                  </a:lnTo>
                  <a:lnTo>
                    <a:pt x="552" y="958"/>
                  </a:lnTo>
                  <a:lnTo>
                    <a:pt x="549" y="958"/>
                  </a:lnTo>
                  <a:lnTo>
                    <a:pt x="549" y="955"/>
                  </a:lnTo>
                  <a:lnTo>
                    <a:pt x="552" y="955"/>
                  </a:lnTo>
                  <a:lnTo>
                    <a:pt x="552" y="953"/>
                  </a:lnTo>
                  <a:lnTo>
                    <a:pt x="555" y="953"/>
                  </a:lnTo>
                  <a:lnTo>
                    <a:pt x="555" y="949"/>
                  </a:lnTo>
                  <a:lnTo>
                    <a:pt x="557" y="946"/>
                  </a:lnTo>
                  <a:lnTo>
                    <a:pt x="563" y="934"/>
                  </a:lnTo>
                  <a:lnTo>
                    <a:pt x="563" y="927"/>
                  </a:lnTo>
                  <a:lnTo>
                    <a:pt x="564" y="925"/>
                  </a:lnTo>
                  <a:lnTo>
                    <a:pt x="568" y="918"/>
                  </a:lnTo>
                  <a:lnTo>
                    <a:pt x="573" y="912"/>
                  </a:lnTo>
                  <a:lnTo>
                    <a:pt x="573" y="909"/>
                  </a:lnTo>
                  <a:lnTo>
                    <a:pt x="577" y="906"/>
                  </a:lnTo>
                  <a:lnTo>
                    <a:pt x="577" y="897"/>
                  </a:lnTo>
                  <a:lnTo>
                    <a:pt x="583" y="890"/>
                  </a:lnTo>
                  <a:lnTo>
                    <a:pt x="587" y="884"/>
                  </a:lnTo>
                  <a:lnTo>
                    <a:pt x="589" y="881"/>
                  </a:lnTo>
                  <a:lnTo>
                    <a:pt x="596" y="872"/>
                  </a:lnTo>
                  <a:lnTo>
                    <a:pt x="596" y="865"/>
                  </a:lnTo>
                  <a:lnTo>
                    <a:pt x="599" y="862"/>
                  </a:lnTo>
                  <a:lnTo>
                    <a:pt x="605" y="853"/>
                  </a:lnTo>
                  <a:lnTo>
                    <a:pt x="605" y="850"/>
                  </a:lnTo>
                  <a:lnTo>
                    <a:pt x="608" y="846"/>
                  </a:lnTo>
                  <a:lnTo>
                    <a:pt x="608" y="841"/>
                  </a:lnTo>
                  <a:lnTo>
                    <a:pt x="605" y="837"/>
                  </a:lnTo>
                  <a:lnTo>
                    <a:pt x="605" y="832"/>
                  </a:lnTo>
                  <a:lnTo>
                    <a:pt x="599" y="832"/>
                  </a:lnTo>
                  <a:lnTo>
                    <a:pt x="599" y="828"/>
                  </a:lnTo>
                  <a:lnTo>
                    <a:pt x="596" y="825"/>
                  </a:lnTo>
                  <a:lnTo>
                    <a:pt x="601" y="825"/>
                  </a:lnTo>
                  <a:lnTo>
                    <a:pt x="601" y="822"/>
                  </a:lnTo>
                  <a:lnTo>
                    <a:pt x="605" y="822"/>
                  </a:lnTo>
                  <a:lnTo>
                    <a:pt x="608" y="825"/>
                  </a:lnTo>
                  <a:lnTo>
                    <a:pt x="608" y="828"/>
                  </a:lnTo>
                  <a:lnTo>
                    <a:pt x="620" y="828"/>
                  </a:lnTo>
                  <a:lnTo>
                    <a:pt x="620" y="825"/>
                  </a:lnTo>
                  <a:lnTo>
                    <a:pt x="624" y="825"/>
                  </a:lnTo>
                  <a:lnTo>
                    <a:pt x="624" y="822"/>
                  </a:lnTo>
                  <a:lnTo>
                    <a:pt x="627" y="822"/>
                  </a:lnTo>
                  <a:lnTo>
                    <a:pt x="627" y="825"/>
                  </a:lnTo>
                  <a:lnTo>
                    <a:pt x="629" y="825"/>
                  </a:lnTo>
                  <a:lnTo>
                    <a:pt x="629" y="828"/>
                  </a:lnTo>
                  <a:lnTo>
                    <a:pt x="648" y="828"/>
                  </a:lnTo>
                  <a:lnTo>
                    <a:pt x="648" y="825"/>
                  </a:lnTo>
                  <a:lnTo>
                    <a:pt x="652" y="828"/>
                  </a:lnTo>
                  <a:lnTo>
                    <a:pt x="670" y="828"/>
                  </a:lnTo>
                  <a:lnTo>
                    <a:pt x="670" y="822"/>
                  </a:lnTo>
                  <a:lnTo>
                    <a:pt x="676" y="822"/>
                  </a:lnTo>
                  <a:lnTo>
                    <a:pt x="680" y="820"/>
                  </a:lnTo>
                  <a:lnTo>
                    <a:pt x="682" y="820"/>
                  </a:lnTo>
                  <a:lnTo>
                    <a:pt x="689" y="813"/>
                  </a:lnTo>
                  <a:lnTo>
                    <a:pt x="689" y="810"/>
                  </a:lnTo>
                  <a:lnTo>
                    <a:pt x="692" y="810"/>
                  </a:lnTo>
                  <a:lnTo>
                    <a:pt x="694" y="806"/>
                  </a:lnTo>
                  <a:lnTo>
                    <a:pt x="708" y="806"/>
                  </a:lnTo>
                  <a:lnTo>
                    <a:pt x="708" y="804"/>
                  </a:lnTo>
                  <a:lnTo>
                    <a:pt x="710" y="801"/>
                  </a:lnTo>
                  <a:lnTo>
                    <a:pt x="713" y="801"/>
                  </a:lnTo>
                  <a:lnTo>
                    <a:pt x="713" y="797"/>
                  </a:lnTo>
                  <a:lnTo>
                    <a:pt x="720" y="797"/>
                  </a:lnTo>
                  <a:lnTo>
                    <a:pt x="729" y="788"/>
                  </a:lnTo>
                  <a:lnTo>
                    <a:pt x="729" y="785"/>
                  </a:lnTo>
                  <a:lnTo>
                    <a:pt x="732" y="782"/>
                  </a:lnTo>
                  <a:lnTo>
                    <a:pt x="732" y="776"/>
                  </a:lnTo>
                  <a:lnTo>
                    <a:pt x="738" y="773"/>
                  </a:lnTo>
                  <a:lnTo>
                    <a:pt x="741" y="769"/>
                  </a:lnTo>
                  <a:lnTo>
                    <a:pt x="741" y="766"/>
                  </a:lnTo>
                  <a:lnTo>
                    <a:pt x="745" y="764"/>
                  </a:lnTo>
                  <a:lnTo>
                    <a:pt x="745" y="760"/>
                  </a:lnTo>
                  <a:lnTo>
                    <a:pt x="748" y="757"/>
                  </a:lnTo>
                  <a:lnTo>
                    <a:pt x="754" y="757"/>
                  </a:lnTo>
                  <a:lnTo>
                    <a:pt x="760" y="754"/>
                  </a:lnTo>
                  <a:lnTo>
                    <a:pt x="764" y="754"/>
                  </a:lnTo>
                  <a:lnTo>
                    <a:pt x="766" y="748"/>
                  </a:lnTo>
                  <a:lnTo>
                    <a:pt x="769" y="745"/>
                  </a:lnTo>
                  <a:lnTo>
                    <a:pt x="776" y="745"/>
                  </a:lnTo>
                  <a:lnTo>
                    <a:pt x="788" y="738"/>
                  </a:lnTo>
                  <a:lnTo>
                    <a:pt x="794" y="732"/>
                  </a:lnTo>
                  <a:lnTo>
                    <a:pt x="797" y="732"/>
                  </a:lnTo>
                  <a:lnTo>
                    <a:pt x="801" y="727"/>
                  </a:lnTo>
                  <a:lnTo>
                    <a:pt x="816" y="711"/>
                  </a:lnTo>
                  <a:lnTo>
                    <a:pt x="820" y="704"/>
                  </a:lnTo>
                  <a:lnTo>
                    <a:pt x="831" y="692"/>
                  </a:lnTo>
                  <a:lnTo>
                    <a:pt x="834" y="692"/>
                  </a:lnTo>
                  <a:lnTo>
                    <a:pt x="838" y="689"/>
                  </a:lnTo>
                  <a:lnTo>
                    <a:pt x="841" y="683"/>
                  </a:lnTo>
                  <a:lnTo>
                    <a:pt x="843" y="673"/>
                  </a:lnTo>
                  <a:lnTo>
                    <a:pt x="846" y="667"/>
                  </a:lnTo>
                  <a:lnTo>
                    <a:pt x="850" y="664"/>
                  </a:lnTo>
                  <a:lnTo>
                    <a:pt x="850" y="661"/>
                  </a:lnTo>
                  <a:lnTo>
                    <a:pt x="846" y="661"/>
                  </a:lnTo>
                  <a:lnTo>
                    <a:pt x="846" y="657"/>
                  </a:lnTo>
                  <a:lnTo>
                    <a:pt x="850" y="657"/>
                  </a:lnTo>
                  <a:lnTo>
                    <a:pt x="850" y="655"/>
                  </a:lnTo>
                  <a:lnTo>
                    <a:pt x="846" y="655"/>
                  </a:lnTo>
                  <a:lnTo>
                    <a:pt x="846" y="645"/>
                  </a:lnTo>
                  <a:lnTo>
                    <a:pt x="843" y="645"/>
                  </a:lnTo>
                  <a:lnTo>
                    <a:pt x="843" y="643"/>
                  </a:lnTo>
                  <a:lnTo>
                    <a:pt x="850" y="643"/>
                  </a:lnTo>
                  <a:lnTo>
                    <a:pt x="850" y="645"/>
                  </a:lnTo>
                  <a:lnTo>
                    <a:pt x="859" y="645"/>
                  </a:lnTo>
                  <a:lnTo>
                    <a:pt x="859" y="643"/>
                  </a:lnTo>
                  <a:lnTo>
                    <a:pt x="871" y="643"/>
                  </a:lnTo>
                  <a:lnTo>
                    <a:pt x="871" y="639"/>
                  </a:lnTo>
                  <a:lnTo>
                    <a:pt x="874" y="636"/>
                  </a:lnTo>
                  <a:lnTo>
                    <a:pt x="874" y="633"/>
                  </a:lnTo>
                  <a:lnTo>
                    <a:pt x="878" y="633"/>
                  </a:lnTo>
                  <a:lnTo>
                    <a:pt x="878" y="636"/>
                  </a:lnTo>
                  <a:lnTo>
                    <a:pt x="883" y="636"/>
                  </a:lnTo>
                  <a:lnTo>
                    <a:pt x="893" y="627"/>
                  </a:lnTo>
                  <a:lnTo>
                    <a:pt x="893" y="624"/>
                  </a:lnTo>
                  <a:lnTo>
                    <a:pt x="899" y="624"/>
                  </a:lnTo>
                  <a:lnTo>
                    <a:pt x="906" y="617"/>
                  </a:lnTo>
                  <a:lnTo>
                    <a:pt x="911" y="615"/>
                  </a:lnTo>
                  <a:lnTo>
                    <a:pt x="911" y="608"/>
                  </a:lnTo>
                  <a:lnTo>
                    <a:pt x="915" y="605"/>
                  </a:lnTo>
                  <a:lnTo>
                    <a:pt x="915" y="601"/>
                  </a:lnTo>
                  <a:lnTo>
                    <a:pt x="918" y="601"/>
                  </a:lnTo>
                  <a:lnTo>
                    <a:pt x="918" y="599"/>
                  </a:lnTo>
                  <a:lnTo>
                    <a:pt x="921" y="599"/>
                  </a:lnTo>
                  <a:lnTo>
                    <a:pt x="925" y="592"/>
                  </a:lnTo>
                  <a:lnTo>
                    <a:pt x="927" y="592"/>
                  </a:lnTo>
                  <a:lnTo>
                    <a:pt x="927" y="580"/>
                  </a:lnTo>
                  <a:lnTo>
                    <a:pt x="925" y="580"/>
                  </a:lnTo>
                  <a:lnTo>
                    <a:pt x="925" y="568"/>
                  </a:lnTo>
                  <a:lnTo>
                    <a:pt x="930" y="568"/>
                  </a:lnTo>
                  <a:lnTo>
                    <a:pt x="930" y="564"/>
                  </a:lnTo>
                  <a:lnTo>
                    <a:pt x="939" y="564"/>
                  </a:lnTo>
                  <a:lnTo>
                    <a:pt x="943" y="561"/>
                  </a:lnTo>
                  <a:lnTo>
                    <a:pt x="943" y="555"/>
                  </a:lnTo>
                  <a:lnTo>
                    <a:pt x="946" y="552"/>
                  </a:lnTo>
                  <a:lnTo>
                    <a:pt x="946" y="549"/>
                  </a:lnTo>
                  <a:lnTo>
                    <a:pt x="949" y="546"/>
                  </a:lnTo>
                  <a:lnTo>
                    <a:pt x="955" y="543"/>
                  </a:lnTo>
                  <a:lnTo>
                    <a:pt x="958" y="543"/>
                  </a:lnTo>
                  <a:lnTo>
                    <a:pt x="962" y="540"/>
                  </a:lnTo>
                  <a:lnTo>
                    <a:pt x="965" y="540"/>
                  </a:lnTo>
                  <a:lnTo>
                    <a:pt x="967" y="536"/>
                  </a:lnTo>
                  <a:lnTo>
                    <a:pt x="967" y="528"/>
                  </a:lnTo>
                  <a:lnTo>
                    <a:pt x="965" y="524"/>
                  </a:lnTo>
                  <a:lnTo>
                    <a:pt x="965" y="515"/>
                  </a:lnTo>
                  <a:lnTo>
                    <a:pt x="962" y="512"/>
                  </a:lnTo>
                  <a:lnTo>
                    <a:pt x="958" y="512"/>
                  </a:lnTo>
                  <a:lnTo>
                    <a:pt x="955" y="510"/>
                  </a:lnTo>
                  <a:lnTo>
                    <a:pt x="958" y="510"/>
                  </a:lnTo>
                  <a:lnTo>
                    <a:pt x="958" y="503"/>
                  </a:lnTo>
                  <a:lnTo>
                    <a:pt x="962" y="499"/>
                  </a:lnTo>
                  <a:lnTo>
                    <a:pt x="967" y="499"/>
                  </a:lnTo>
                  <a:lnTo>
                    <a:pt x="967" y="494"/>
                  </a:lnTo>
                  <a:lnTo>
                    <a:pt x="977" y="484"/>
                  </a:lnTo>
                  <a:lnTo>
                    <a:pt x="981" y="484"/>
                  </a:lnTo>
                  <a:lnTo>
                    <a:pt x="981" y="480"/>
                  </a:lnTo>
                  <a:lnTo>
                    <a:pt x="983" y="480"/>
                  </a:lnTo>
                  <a:lnTo>
                    <a:pt x="983" y="484"/>
                  </a:lnTo>
                  <a:lnTo>
                    <a:pt x="993" y="484"/>
                  </a:lnTo>
                  <a:lnTo>
                    <a:pt x="995" y="487"/>
                  </a:lnTo>
                  <a:lnTo>
                    <a:pt x="995" y="490"/>
                  </a:lnTo>
                  <a:lnTo>
                    <a:pt x="993" y="494"/>
                  </a:lnTo>
                  <a:lnTo>
                    <a:pt x="993" y="503"/>
                  </a:lnTo>
                  <a:lnTo>
                    <a:pt x="995" y="506"/>
                  </a:lnTo>
                  <a:lnTo>
                    <a:pt x="999" y="510"/>
                  </a:lnTo>
                  <a:lnTo>
                    <a:pt x="999" y="512"/>
                  </a:lnTo>
                  <a:lnTo>
                    <a:pt x="1002" y="512"/>
                  </a:lnTo>
                  <a:lnTo>
                    <a:pt x="1011" y="515"/>
                  </a:lnTo>
                  <a:lnTo>
                    <a:pt x="1020" y="515"/>
                  </a:lnTo>
                  <a:lnTo>
                    <a:pt x="1027" y="510"/>
                  </a:lnTo>
                  <a:lnTo>
                    <a:pt x="1027" y="506"/>
                  </a:lnTo>
                  <a:lnTo>
                    <a:pt x="1023" y="506"/>
                  </a:lnTo>
                  <a:lnTo>
                    <a:pt x="1023" y="506"/>
                  </a:lnTo>
                  <a:lnTo>
                    <a:pt x="1027" y="503"/>
                  </a:lnTo>
                  <a:lnTo>
                    <a:pt x="1027" y="499"/>
                  </a:lnTo>
                  <a:lnTo>
                    <a:pt x="1030" y="499"/>
                  </a:lnTo>
                  <a:lnTo>
                    <a:pt x="1030" y="496"/>
                  </a:lnTo>
                  <a:lnTo>
                    <a:pt x="1036" y="496"/>
                  </a:lnTo>
                  <a:lnTo>
                    <a:pt x="1036" y="494"/>
                  </a:lnTo>
                  <a:lnTo>
                    <a:pt x="1039" y="496"/>
                  </a:lnTo>
                  <a:lnTo>
                    <a:pt x="1039" y="499"/>
                  </a:lnTo>
                  <a:lnTo>
                    <a:pt x="1042" y="499"/>
                  </a:lnTo>
                  <a:lnTo>
                    <a:pt x="1042" y="503"/>
                  </a:lnTo>
                  <a:lnTo>
                    <a:pt x="1039" y="506"/>
                  </a:lnTo>
                  <a:lnTo>
                    <a:pt x="1048" y="506"/>
                  </a:lnTo>
                  <a:lnTo>
                    <a:pt x="1051" y="503"/>
                  </a:lnTo>
                  <a:lnTo>
                    <a:pt x="1051" y="487"/>
                  </a:lnTo>
                  <a:lnTo>
                    <a:pt x="1055" y="487"/>
                  </a:lnTo>
                  <a:lnTo>
                    <a:pt x="1055" y="484"/>
                  </a:lnTo>
                  <a:lnTo>
                    <a:pt x="1058" y="480"/>
                  </a:lnTo>
                  <a:lnTo>
                    <a:pt x="1058" y="484"/>
                  </a:lnTo>
                  <a:lnTo>
                    <a:pt x="1060" y="480"/>
                  </a:lnTo>
                  <a:lnTo>
                    <a:pt x="1079" y="480"/>
                  </a:lnTo>
                  <a:lnTo>
                    <a:pt x="1086" y="487"/>
                  </a:lnTo>
                  <a:lnTo>
                    <a:pt x="1088" y="487"/>
                  </a:lnTo>
                  <a:lnTo>
                    <a:pt x="1092" y="484"/>
                  </a:lnTo>
                  <a:lnTo>
                    <a:pt x="1107" y="484"/>
                  </a:lnTo>
                  <a:lnTo>
                    <a:pt x="1114" y="480"/>
                  </a:lnTo>
                  <a:lnTo>
                    <a:pt x="1116" y="480"/>
                  </a:lnTo>
                  <a:lnTo>
                    <a:pt x="1116" y="478"/>
                  </a:lnTo>
                  <a:lnTo>
                    <a:pt x="1120" y="478"/>
                  </a:lnTo>
                  <a:lnTo>
                    <a:pt x="1120" y="475"/>
                  </a:lnTo>
                  <a:lnTo>
                    <a:pt x="1123" y="471"/>
                  </a:lnTo>
                  <a:lnTo>
                    <a:pt x="1123" y="468"/>
                  </a:lnTo>
                  <a:lnTo>
                    <a:pt x="1126" y="468"/>
                  </a:lnTo>
                  <a:lnTo>
                    <a:pt x="1126" y="462"/>
                  </a:lnTo>
                  <a:lnTo>
                    <a:pt x="1132" y="462"/>
                  </a:lnTo>
                  <a:lnTo>
                    <a:pt x="1135" y="459"/>
                  </a:lnTo>
                  <a:lnTo>
                    <a:pt x="1139" y="452"/>
                  </a:lnTo>
                  <a:lnTo>
                    <a:pt x="1144" y="447"/>
                  </a:lnTo>
                  <a:lnTo>
                    <a:pt x="1156" y="431"/>
                  </a:lnTo>
                  <a:lnTo>
                    <a:pt x="1163" y="422"/>
                  </a:lnTo>
                  <a:lnTo>
                    <a:pt x="1163" y="419"/>
                  </a:lnTo>
                  <a:lnTo>
                    <a:pt x="1160" y="415"/>
                  </a:lnTo>
                  <a:lnTo>
                    <a:pt x="1163" y="415"/>
                  </a:lnTo>
                  <a:lnTo>
                    <a:pt x="1166" y="412"/>
                  </a:lnTo>
                  <a:lnTo>
                    <a:pt x="1166" y="403"/>
                  </a:lnTo>
                  <a:lnTo>
                    <a:pt x="1163" y="403"/>
                  </a:lnTo>
                  <a:lnTo>
                    <a:pt x="1163" y="396"/>
                  </a:lnTo>
                  <a:lnTo>
                    <a:pt x="1160" y="394"/>
                  </a:lnTo>
                  <a:lnTo>
                    <a:pt x="1156" y="394"/>
                  </a:lnTo>
                  <a:lnTo>
                    <a:pt x="1156" y="391"/>
                  </a:lnTo>
                  <a:lnTo>
                    <a:pt x="1154" y="387"/>
                  </a:lnTo>
                  <a:lnTo>
                    <a:pt x="1154" y="384"/>
                  </a:lnTo>
                  <a:lnTo>
                    <a:pt x="1166" y="372"/>
                  </a:lnTo>
                  <a:lnTo>
                    <a:pt x="1166" y="368"/>
                  </a:lnTo>
                  <a:lnTo>
                    <a:pt x="1170" y="368"/>
                  </a:lnTo>
                  <a:lnTo>
                    <a:pt x="1170" y="366"/>
                  </a:lnTo>
                  <a:lnTo>
                    <a:pt x="1172" y="366"/>
                  </a:lnTo>
                  <a:lnTo>
                    <a:pt x="1172" y="357"/>
                  </a:lnTo>
                  <a:lnTo>
                    <a:pt x="1175" y="357"/>
                  </a:lnTo>
                  <a:lnTo>
                    <a:pt x="1179" y="354"/>
                  </a:lnTo>
                  <a:lnTo>
                    <a:pt x="1179" y="357"/>
                  </a:lnTo>
                  <a:lnTo>
                    <a:pt x="1182" y="354"/>
                  </a:lnTo>
                  <a:lnTo>
                    <a:pt x="1182" y="350"/>
                  </a:lnTo>
                  <a:lnTo>
                    <a:pt x="1184" y="347"/>
                  </a:lnTo>
                  <a:lnTo>
                    <a:pt x="1184" y="345"/>
                  </a:lnTo>
                  <a:lnTo>
                    <a:pt x="1191" y="338"/>
                  </a:lnTo>
                  <a:lnTo>
                    <a:pt x="1191" y="335"/>
                  </a:lnTo>
                  <a:lnTo>
                    <a:pt x="1188" y="329"/>
                  </a:lnTo>
                  <a:lnTo>
                    <a:pt x="1188" y="322"/>
                  </a:lnTo>
                  <a:lnTo>
                    <a:pt x="1184" y="319"/>
                  </a:lnTo>
                  <a:lnTo>
                    <a:pt x="1184" y="317"/>
                  </a:lnTo>
                  <a:lnTo>
                    <a:pt x="1182" y="317"/>
                  </a:lnTo>
                  <a:lnTo>
                    <a:pt x="1182" y="313"/>
                  </a:lnTo>
                  <a:lnTo>
                    <a:pt x="1179" y="313"/>
                  </a:lnTo>
                  <a:lnTo>
                    <a:pt x="1179" y="310"/>
                  </a:lnTo>
                  <a:lnTo>
                    <a:pt x="1182" y="307"/>
                  </a:lnTo>
                  <a:lnTo>
                    <a:pt x="1182" y="301"/>
                  </a:lnTo>
                  <a:lnTo>
                    <a:pt x="1179" y="301"/>
                  </a:lnTo>
                  <a:lnTo>
                    <a:pt x="1179" y="298"/>
                  </a:lnTo>
                  <a:lnTo>
                    <a:pt x="1175" y="298"/>
                  </a:lnTo>
                  <a:lnTo>
                    <a:pt x="1175" y="294"/>
                  </a:lnTo>
                  <a:lnTo>
                    <a:pt x="1172" y="294"/>
                  </a:lnTo>
                  <a:lnTo>
                    <a:pt x="1170" y="291"/>
                  </a:lnTo>
                  <a:lnTo>
                    <a:pt x="1172" y="289"/>
                  </a:lnTo>
                  <a:lnTo>
                    <a:pt x="1175" y="289"/>
                  </a:lnTo>
                  <a:lnTo>
                    <a:pt x="1175" y="285"/>
                  </a:lnTo>
                  <a:lnTo>
                    <a:pt x="1172" y="285"/>
                  </a:lnTo>
                  <a:lnTo>
                    <a:pt x="1172" y="282"/>
                  </a:lnTo>
                  <a:lnTo>
                    <a:pt x="1170" y="282"/>
                  </a:lnTo>
                  <a:lnTo>
                    <a:pt x="1170" y="279"/>
                  </a:lnTo>
                  <a:lnTo>
                    <a:pt x="1172" y="275"/>
                  </a:lnTo>
                  <a:lnTo>
                    <a:pt x="1172" y="263"/>
                  </a:lnTo>
                  <a:lnTo>
                    <a:pt x="1179" y="263"/>
                  </a:lnTo>
                  <a:lnTo>
                    <a:pt x="1179" y="251"/>
                  </a:lnTo>
                  <a:lnTo>
                    <a:pt x="1184" y="251"/>
                  </a:lnTo>
                  <a:lnTo>
                    <a:pt x="1184" y="247"/>
                  </a:lnTo>
                  <a:lnTo>
                    <a:pt x="1191" y="247"/>
                  </a:lnTo>
                  <a:lnTo>
                    <a:pt x="1194" y="245"/>
                  </a:lnTo>
                  <a:lnTo>
                    <a:pt x="1200" y="245"/>
                  </a:lnTo>
                  <a:lnTo>
                    <a:pt x="1203" y="242"/>
                  </a:lnTo>
                  <a:lnTo>
                    <a:pt x="1203" y="230"/>
                  </a:lnTo>
                  <a:lnTo>
                    <a:pt x="1207" y="230"/>
                  </a:lnTo>
                  <a:lnTo>
                    <a:pt x="1212" y="223"/>
                  </a:lnTo>
                  <a:lnTo>
                    <a:pt x="1216" y="223"/>
                  </a:lnTo>
                  <a:lnTo>
                    <a:pt x="1216" y="214"/>
                  </a:lnTo>
                  <a:lnTo>
                    <a:pt x="1212" y="214"/>
                  </a:lnTo>
                  <a:lnTo>
                    <a:pt x="1216" y="211"/>
                  </a:lnTo>
                  <a:lnTo>
                    <a:pt x="1216" y="207"/>
                  </a:lnTo>
                  <a:lnTo>
                    <a:pt x="1219" y="211"/>
                  </a:lnTo>
                  <a:lnTo>
                    <a:pt x="1219" y="207"/>
                  </a:lnTo>
                  <a:lnTo>
                    <a:pt x="1221" y="207"/>
                  </a:lnTo>
                  <a:lnTo>
                    <a:pt x="1221" y="202"/>
                  </a:lnTo>
                  <a:lnTo>
                    <a:pt x="1219" y="198"/>
                  </a:lnTo>
                  <a:lnTo>
                    <a:pt x="1219" y="195"/>
                  </a:lnTo>
                  <a:lnTo>
                    <a:pt x="1225" y="195"/>
                  </a:lnTo>
                  <a:lnTo>
                    <a:pt x="1228" y="193"/>
                  </a:lnTo>
                  <a:lnTo>
                    <a:pt x="1225" y="193"/>
                  </a:lnTo>
                  <a:lnTo>
                    <a:pt x="1225" y="183"/>
                  </a:lnTo>
                  <a:lnTo>
                    <a:pt x="1228" y="177"/>
                  </a:lnTo>
                  <a:lnTo>
                    <a:pt x="1228" y="170"/>
                  </a:lnTo>
                  <a:lnTo>
                    <a:pt x="1231" y="168"/>
                  </a:lnTo>
                  <a:lnTo>
                    <a:pt x="1231" y="165"/>
                  </a:lnTo>
                  <a:lnTo>
                    <a:pt x="1235" y="165"/>
                  </a:lnTo>
                  <a:lnTo>
                    <a:pt x="1235" y="161"/>
                  </a:lnTo>
                  <a:lnTo>
                    <a:pt x="1237" y="158"/>
                  </a:lnTo>
                  <a:lnTo>
                    <a:pt x="1237" y="149"/>
                  </a:lnTo>
                  <a:lnTo>
                    <a:pt x="1235" y="146"/>
                  </a:lnTo>
                  <a:lnTo>
                    <a:pt x="1237" y="146"/>
                  </a:lnTo>
                  <a:lnTo>
                    <a:pt x="1237" y="142"/>
                  </a:lnTo>
                  <a:lnTo>
                    <a:pt x="1240" y="142"/>
                  </a:lnTo>
                  <a:lnTo>
                    <a:pt x="1240" y="140"/>
                  </a:lnTo>
                  <a:lnTo>
                    <a:pt x="1244" y="142"/>
                  </a:lnTo>
                  <a:lnTo>
                    <a:pt x="1249" y="142"/>
                  </a:lnTo>
                  <a:lnTo>
                    <a:pt x="1249" y="140"/>
                  </a:lnTo>
                  <a:lnTo>
                    <a:pt x="1253" y="140"/>
                  </a:lnTo>
                  <a:lnTo>
                    <a:pt x="1256" y="137"/>
                  </a:lnTo>
                  <a:lnTo>
                    <a:pt x="1263" y="137"/>
                  </a:lnTo>
                  <a:lnTo>
                    <a:pt x="1268" y="130"/>
                  </a:lnTo>
                  <a:lnTo>
                    <a:pt x="1268" y="124"/>
                  </a:lnTo>
                  <a:lnTo>
                    <a:pt x="1265" y="124"/>
                  </a:lnTo>
                  <a:lnTo>
                    <a:pt x="1272" y="118"/>
                  </a:lnTo>
                  <a:lnTo>
                    <a:pt x="1272" y="121"/>
                  </a:lnTo>
                  <a:lnTo>
                    <a:pt x="1284" y="121"/>
                  </a:lnTo>
                  <a:lnTo>
                    <a:pt x="1284" y="114"/>
                  </a:lnTo>
                  <a:lnTo>
                    <a:pt x="1287" y="114"/>
                  </a:lnTo>
                  <a:lnTo>
                    <a:pt x="1287" y="93"/>
                  </a:lnTo>
                  <a:lnTo>
                    <a:pt x="1284" y="84"/>
                  </a:lnTo>
                  <a:lnTo>
                    <a:pt x="1284" y="77"/>
                  </a:lnTo>
                  <a:lnTo>
                    <a:pt x="1275" y="77"/>
                  </a:lnTo>
                  <a:lnTo>
                    <a:pt x="1268" y="81"/>
                  </a:lnTo>
                  <a:lnTo>
                    <a:pt x="1268" y="77"/>
                  </a:lnTo>
                  <a:lnTo>
                    <a:pt x="1265" y="74"/>
                  </a:lnTo>
                  <a:lnTo>
                    <a:pt x="1268" y="72"/>
                  </a:lnTo>
                  <a:lnTo>
                    <a:pt x="1265" y="72"/>
                  </a:lnTo>
                  <a:lnTo>
                    <a:pt x="1265" y="68"/>
                  </a:lnTo>
                  <a:lnTo>
                    <a:pt x="1263" y="68"/>
                  </a:lnTo>
                  <a:lnTo>
                    <a:pt x="1263" y="65"/>
                  </a:lnTo>
                  <a:lnTo>
                    <a:pt x="1259" y="65"/>
                  </a:lnTo>
                  <a:lnTo>
                    <a:pt x="1263" y="62"/>
                  </a:lnTo>
                  <a:lnTo>
                    <a:pt x="1265" y="62"/>
                  </a:lnTo>
                  <a:lnTo>
                    <a:pt x="1268" y="58"/>
                  </a:lnTo>
                  <a:lnTo>
                    <a:pt x="1275" y="58"/>
                  </a:lnTo>
                  <a:lnTo>
                    <a:pt x="1275" y="53"/>
                  </a:lnTo>
                  <a:lnTo>
                    <a:pt x="1281" y="53"/>
                  </a:lnTo>
                  <a:lnTo>
                    <a:pt x="1284" y="56"/>
                  </a:lnTo>
                  <a:lnTo>
                    <a:pt x="1284" y="53"/>
                  </a:lnTo>
                  <a:lnTo>
                    <a:pt x="1287" y="53"/>
                  </a:lnTo>
                  <a:lnTo>
                    <a:pt x="1287" y="58"/>
                  </a:lnTo>
                  <a:lnTo>
                    <a:pt x="1291" y="58"/>
                  </a:lnTo>
                  <a:lnTo>
                    <a:pt x="1293" y="56"/>
                  </a:lnTo>
                  <a:lnTo>
                    <a:pt x="1293" y="53"/>
                  </a:lnTo>
                  <a:lnTo>
                    <a:pt x="1296" y="53"/>
                  </a:lnTo>
                  <a:lnTo>
                    <a:pt x="1300" y="56"/>
                  </a:lnTo>
                  <a:lnTo>
                    <a:pt x="1305" y="49"/>
                  </a:lnTo>
                  <a:lnTo>
                    <a:pt x="1305" y="53"/>
                  </a:lnTo>
                  <a:lnTo>
                    <a:pt x="1309" y="53"/>
                  </a:lnTo>
                  <a:lnTo>
                    <a:pt x="1312" y="56"/>
                  </a:lnTo>
                  <a:lnTo>
                    <a:pt x="1319" y="56"/>
                  </a:lnTo>
                  <a:lnTo>
                    <a:pt x="1321" y="62"/>
                  </a:lnTo>
                  <a:lnTo>
                    <a:pt x="1331" y="62"/>
                  </a:lnTo>
                  <a:lnTo>
                    <a:pt x="1347" y="56"/>
                  </a:lnTo>
                  <a:lnTo>
                    <a:pt x="1353" y="49"/>
                  </a:lnTo>
                  <a:lnTo>
                    <a:pt x="1353" y="44"/>
                  </a:lnTo>
                  <a:lnTo>
                    <a:pt x="1363" y="34"/>
                  </a:lnTo>
                  <a:lnTo>
                    <a:pt x="1368" y="30"/>
                  </a:lnTo>
                  <a:lnTo>
                    <a:pt x="1368" y="28"/>
                  </a:lnTo>
                  <a:lnTo>
                    <a:pt x="1372" y="28"/>
                  </a:lnTo>
                  <a:lnTo>
                    <a:pt x="1372" y="25"/>
                  </a:lnTo>
                  <a:lnTo>
                    <a:pt x="1375" y="25"/>
                  </a:lnTo>
                  <a:lnTo>
                    <a:pt x="1381" y="21"/>
                  </a:lnTo>
                  <a:lnTo>
                    <a:pt x="1390" y="18"/>
                  </a:lnTo>
                  <a:lnTo>
                    <a:pt x="1390" y="16"/>
                  </a:lnTo>
                  <a:lnTo>
                    <a:pt x="1393" y="12"/>
                  </a:lnTo>
                  <a:lnTo>
                    <a:pt x="1393" y="2"/>
                  </a:lnTo>
                  <a:lnTo>
                    <a:pt x="1390" y="0"/>
                  </a:lnTo>
                  <a:lnTo>
                    <a:pt x="1393" y="0"/>
                  </a:lnTo>
                  <a:lnTo>
                    <a:pt x="1396" y="6"/>
                  </a:lnTo>
                  <a:lnTo>
                    <a:pt x="1400" y="6"/>
                  </a:lnTo>
                  <a:lnTo>
                    <a:pt x="1402" y="9"/>
                  </a:lnTo>
                  <a:lnTo>
                    <a:pt x="1414" y="9"/>
                  </a:lnTo>
                  <a:lnTo>
                    <a:pt x="1418" y="6"/>
                  </a:lnTo>
                  <a:lnTo>
                    <a:pt x="1424" y="6"/>
                  </a:lnTo>
                  <a:lnTo>
                    <a:pt x="1428" y="2"/>
                  </a:lnTo>
                  <a:lnTo>
                    <a:pt x="1430" y="2"/>
                  </a:lnTo>
                  <a:lnTo>
                    <a:pt x="1430" y="0"/>
                  </a:lnTo>
                  <a:lnTo>
                    <a:pt x="1440" y="0"/>
                  </a:lnTo>
                  <a:lnTo>
                    <a:pt x="1445" y="2"/>
                  </a:lnTo>
                  <a:lnTo>
                    <a:pt x="1468" y="2"/>
                  </a:lnTo>
                  <a:lnTo>
                    <a:pt x="1468" y="0"/>
                  </a:lnTo>
                  <a:lnTo>
                    <a:pt x="1480" y="0"/>
                  </a:lnTo>
                  <a:lnTo>
                    <a:pt x="1489" y="2"/>
                  </a:lnTo>
                  <a:lnTo>
                    <a:pt x="1514" y="2"/>
                  </a:lnTo>
                  <a:lnTo>
                    <a:pt x="1514" y="6"/>
                  </a:lnTo>
                  <a:lnTo>
                    <a:pt x="1517" y="6"/>
                  </a:lnTo>
                  <a:lnTo>
                    <a:pt x="1520" y="2"/>
                  </a:lnTo>
                  <a:lnTo>
                    <a:pt x="1526" y="2"/>
                  </a:lnTo>
                  <a:lnTo>
                    <a:pt x="1526" y="0"/>
                  </a:lnTo>
                  <a:lnTo>
                    <a:pt x="1538" y="0"/>
                  </a:lnTo>
                  <a:lnTo>
                    <a:pt x="1538" y="2"/>
                  </a:lnTo>
                  <a:lnTo>
                    <a:pt x="1542" y="6"/>
                  </a:lnTo>
                  <a:lnTo>
                    <a:pt x="1545" y="12"/>
                  </a:lnTo>
                  <a:lnTo>
                    <a:pt x="1548" y="16"/>
                  </a:lnTo>
                  <a:lnTo>
                    <a:pt x="1548" y="18"/>
                  </a:lnTo>
                  <a:lnTo>
                    <a:pt x="1552" y="21"/>
                  </a:lnTo>
                  <a:lnTo>
                    <a:pt x="1552" y="25"/>
                  </a:lnTo>
                  <a:lnTo>
                    <a:pt x="1548" y="28"/>
                  </a:lnTo>
                  <a:lnTo>
                    <a:pt x="1548" y="34"/>
                  </a:lnTo>
                  <a:lnTo>
                    <a:pt x="1545" y="37"/>
                  </a:lnTo>
                  <a:lnTo>
                    <a:pt x="1548" y="37"/>
                  </a:lnTo>
                  <a:lnTo>
                    <a:pt x="1548" y="40"/>
                  </a:lnTo>
                  <a:lnTo>
                    <a:pt x="1552" y="44"/>
                  </a:lnTo>
                  <a:lnTo>
                    <a:pt x="1552" y="46"/>
                  </a:lnTo>
                  <a:lnTo>
                    <a:pt x="1554" y="44"/>
                  </a:lnTo>
                  <a:lnTo>
                    <a:pt x="1557" y="44"/>
                  </a:lnTo>
                  <a:lnTo>
                    <a:pt x="1561" y="46"/>
                  </a:lnTo>
                  <a:lnTo>
                    <a:pt x="1564" y="46"/>
                  </a:lnTo>
                  <a:lnTo>
                    <a:pt x="1564" y="44"/>
                  </a:lnTo>
                  <a:lnTo>
                    <a:pt x="1573" y="44"/>
                  </a:lnTo>
                  <a:lnTo>
                    <a:pt x="1573" y="56"/>
                  </a:lnTo>
                  <a:lnTo>
                    <a:pt x="1566" y="62"/>
                  </a:lnTo>
                  <a:lnTo>
                    <a:pt x="1566" y="68"/>
                  </a:lnTo>
                  <a:lnTo>
                    <a:pt x="1564" y="62"/>
                  </a:lnTo>
                  <a:lnTo>
                    <a:pt x="1554" y="68"/>
                  </a:lnTo>
                  <a:lnTo>
                    <a:pt x="1557" y="68"/>
                  </a:lnTo>
                  <a:lnTo>
                    <a:pt x="1557" y="72"/>
                  </a:lnTo>
                  <a:lnTo>
                    <a:pt x="1548" y="72"/>
                  </a:lnTo>
                  <a:lnTo>
                    <a:pt x="1548" y="77"/>
                  </a:lnTo>
                  <a:lnTo>
                    <a:pt x="1545" y="81"/>
                  </a:lnTo>
                  <a:lnTo>
                    <a:pt x="1548" y="84"/>
                  </a:lnTo>
                  <a:lnTo>
                    <a:pt x="1545" y="86"/>
                  </a:lnTo>
                  <a:lnTo>
                    <a:pt x="1548" y="86"/>
                  </a:lnTo>
                  <a:lnTo>
                    <a:pt x="1545" y="90"/>
                  </a:lnTo>
                  <a:lnTo>
                    <a:pt x="1542" y="90"/>
                  </a:lnTo>
                  <a:lnTo>
                    <a:pt x="1542" y="93"/>
                  </a:lnTo>
                  <a:lnTo>
                    <a:pt x="1538" y="93"/>
                  </a:lnTo>
                  <a:lnTo>
                    <a:pt x="1536" y="96"/>
                  </a:lnTo>
                  <a:lnTo>
                    <a:pt x="1533" y="96"/>
                  </a:lnTo>
                  <a:lnTo>
                    <a:pt x="1533" y="100"/>
                  </a:lnTo>
                  <a:lnTo>
                    <a:pt x="1529" y="100"/>
                  </a:lnTo>
                  <a:lnTo>
                    <a:pt x="1529" y="105"/>
                  </a:lnTo>
                  <a:lnTo>
                    <a:pt x="1526" y="105"/>
                  </a:lnTo>
                  <a:lnTo>
                    <a:pt x="1526" y="121"/>
                  </a:lnTo>
                  <a:lnTo>
                    <a:pt x="1524" y="128"/>
                  </a:lnTo>
                  <a:lnTo>
                    <a:pt x="1524" y="133"/>
                  </a:lnTo>
                  <a:lnTo>
                    <a:pt x="1520" y="140"/>
                  </a:lnTo>
                  <a:lnTo>
                    <a:pt x="1520" y="174"/>
                  </a:lnTo>
                  <a:lnTo>
                    <a:pt x="1517" y="179"/>
                  </a:lnTo>
                  <a:lnTo>
                    <a:pt x="1520" y="183"/>
                  </a:lnTo>
                  <a:lnTo>
                    <a:pt x="1520" y="186"/>
                  </a:lnTo>
                  <a:lnTo>
                    <a:pt x="1517" y="189"/>
                  </a:lnTo>
                  <a:lnTo>
                    <a:pt x="1517" y="202"/>
                  </a:lnTo>
                  <a:lnTo>
                    <a:pt x="1514" y="205"/>
                  </a:lnTo>
                  <a:lnTo>
                    <a:pt x="1514" y="211"/>
                  </a:lnTo>
                  <a:lnTo>
                    <a:pt x="1510" y="214"/>
                  </a:lnTo>
                  <a:lnTo>
                    <a:pt x="1510" y="217"/>
                  </a:lnTo>
                  <a:lnTo>
                    <a:pt x="1508" y="221"/>
                  </a:lnTo>
                  <a:lnTo>
                    <a:pt x="1505" y="221"/>
                  </a:lnTo>
                  <a:lnTo>
                    <a:pt x="1505" y="230"/>
                  </a:lnTo>
                  <a:lnTo>
                    <a:pt x="1508" y="242"/>
                  </a:lnTo>
                  <a:lnTo>
                    <a:pt x="1508" y="245"/>
                  </a:lnTo>
                  <a:lnTo>
                    <a:pt x="1510" y="247"/>
                  </a:lnTo>
                  <a:lnTo>
                    <a:pt x="1508" y="251"/>
                  </a:lnTo>
                  <a:lnTo>
                    <a:pt x="1508" y="263"/>
                  </a:lnTo>
                  <a:lnTo>
                    <a:pt x="1510" y="266"/>
                  </a:lnTo>
                  <a:lnTo>
                    <a:pt x="1510" y="270"/>
                  </a:lnTo>
                  <a:lnTo>
                    <a:pt x="1508" y="273"/>
                  </a:lnTo>
                  <a:lnTo>
                    <a:pt x="1508" y="279"/>
                  </a:lnTo>
                  <a:lnTo>
                    <a:pt x="1510" y="282"/>
                  </a:lnTo>
                  <a:lnTo>
                    <a:pt x="1510" y="294"/>
                  </a:lnTo>
                  <a:lnTo>
                    <a:pt x="1508" y="298"/>
                  </a:lnTo>
                  <a:lnTo>
                    <a:pt x="1508" y="307"/>
                  </a:lnTo>
                  <a:lnTo>
                    <a:pt x="1510" y="307"/>
                  </a:lnTo>
                  <a:lnTo>
                    <a:pt x="1510" y="310"/>
                  </a:lnTo>
                  <a:lnTo>
                    <a:pt x="1508" y="317"/>
                  </a:lnTo>
                  <a:lnTo>
                    <a:pt x="1508" y="319"/>
                  </a:lnTo>
                  <a:lnTo>
                    <a:pt x="1505" y="322"/>
                  </a:lnTo>
                  <a:lnTo>
                    <a:pt x="1505" y="331"/>
                  </a:lnTo>
                  <a:lnTo>
                    <a:pt x="1501" y="338"/>
                  </a:lnTo>
                  <a:lnTo>
                    <a:pt x="1505" y="341"/>
                  </a:lnTo>
                  <a:lnTo>
                    <a:pt x="1505" y="363"/>
                  </a:lnTo>
                  <a:lnTo>
                    <a:pt x="1501" y="375"/>
                  </a:lnTo>
                  <a:lnTo>
                    <a:pt x="1505" y="378"/>
                  </a:lnTo>
                  <a:lnTo>
                    <a:pt x="1508" y="391"/>
                  </a:lnTo>
                  <a:lnTo>
                    <a:pt x="1510" y="394"/>
                  </a:lnTo>
                  <a:lnTo>
                    <a:pt x="1510" y="406"/>
                  </a:lnTo>
                  <a:lnTo>
                    <a:pt x="1514" y="410"/>
                  </a:lnTo>
                  <a:lnTo>
                    <a:pt x="1514" y="412"/>
                  </a:lnTo>
                  <a:lnTo>
                    <a:pt x="1510" y="415"/>
                  </a:lnTo>
                  <a:lnTo>
                    <a:pt x="1510" y="419"/>
                  </a:lnTo>
                  <a:lnTo>
                    <a:pt x="1505" y="424"/>
                  </a:lnTo>
                  <a:lnTo>
                    <a:pt x="1505" y="434"/>
                  </a:lnTo>
                  <a:lnTo>
                    <a:pt x="1501" y="440"/>
                  </a:lnTo>
                  <a:lnTo>
                    <a:pt x="1501" y="462"/>
                  </a:lnTo>
                  <a:lnTo>
                    <a:pt x="1498" y="466"/>
                  </a:lnTo>
                  <a:lnTo>
                    <a:pt x="1496" y="471"/>
                  </a:lnTo>
                  <a:lnTo>
                    <a:pt x="1496" y="480"/>
                  </a:lnTo>
                  <a:lnTo>
                    <a:pt x="1492" y="487"/>
                  </a:lnTo>
                  <a:lnTo>
                    <a:pt x="1492" y="494"/>
                  </a:lnTo>
                  <a:lnTo>
                    <a:pt x="1496" y="499"/>
                  </a:lnTo>
                  <a:lnTo>
                    <a:pt x="1496" y="506"/>
                  </a:lnTo>
                  <a:lnTo>
                    <a:pt x="1498" y="506"/>
                  </a:lnTo>
                  <a:lnTo>
                    <a:pt x="1489" y="515"/>
                  </a:lnTo>
                  <a:lnTo>
                    <a:pt x="1486" y="515"/>
                  </a:lnTo>
                  <a:lnTo>
                    <a:pt x="1486" y="540"/>
                  </a:lnTo>
                  <a:lnTo>
                    <a:pt x="1482" y="546"/>
                  </a:lnTo>
                  <a:lnTo>
                    <a:pt x="1482" y="555"/>
                  </a:lnTo>
                  <a:lnTo>
                    <a:pt x="1480" y="559"/>
                  </a:lnTo>
                  <a:lnTo>
                    <a:pt x="1482" y="561"/>
                  </a:lnTo>
                  <a:lnTo>
                    <a:pt x="1480" y="564"/>
                  </a:lnTo>
                  <a:lnTo>
                    <a:pt x="1480" y="568"/>
                  </a:lnTo>
                  <a:lnTo>
                    <a:pt x="1473" y="571"/>
                  </a:lnTo>
                  <a:lnTo>
                    <a:pt x="1470" y="571"/>
                  </a:lnTo>
                  <a:lnTo>
                    <a:pt x="1470" y="580"/>
                  </a:lnTo>
                  <a:lnTo>
                    <a:pt x="1464" y="587"/>
                  </a:lnTo>
                  <a:lnTo>
                    <a:pt x="1464" y="589"/>
                  </a:lnTo>
                  <a:lnTo>
                    <a:pt x="1461" y="592"/>
                  </a:lnTo>
                  <a:lnTo>
                    <a:pt x="1461" y="608"/>
                  </a:lnTo>
                  <a:lnTo>
                    <a:pt x="1458" y="611"/>
                  </a:lnTo>
                  <a:lnTo>
                    <a:pt x="1458" y="617"/>
                  </a:lnTo>
                  <a:lnTo>
                    <a:pt x="1452" y="624"/>
                  </a:lnTo>
                  <a:lnTo>
                    <a:pt x="1449" y="629"/>
                  </a:lnTo>
                  <a:lnTo>
                    <a:pt x="1449" y="652"/>
                  </a:lnTo>
                  <a:lnTo>
                    <a:pt x="1445" y="648"/>
                  </a:lnTo>
                  <a:lnTo>
                    <a:pt x="1442" y="652"/>
                  </a:lnTo>
                  <a:lnTo>
                    <a:pt x="1442" y="655"/>
                  </a:lnTo>
                  <a:lnTo>
                    <a:pt x="1440" y="655"/>
                  </a:lnTo>
                  <a:lnTo>
                    <a:pt x="1440" y="657"/>
                  </a:lnTo>
                  <a:lnTo>
                    <a:pt x="1436" y="661"/>
                  </a:lnTo>
                  <a:lnTo>
                    <a:pt x="1436" y="667"/>
                  </a:lnTo>
                  <a:lnTo>
                    <a:pt x="1433" y="671"/>
                  </a:lnTo>
                  <a:lnTo>
                    <a:pt x="1433" y="673"/>
                  </a:lnTo>
                  <a:lnTo>
                    <a:pt x="1430" y="676"/>
                  </a:lnTo>
                  <a:lnTo>
                    <a:pt x="1428" y="683"/>
                  </a:lnTo>
                  <a:lnTo>
                    <a:pt x="1428" y="695"/>
                  </a:lnTo>
                  <a:lnTo>
                    <a:pt x="1430" y="699"/>
                  </a:lnTo>
                  <a:lnTo>
                    <a:pt x="1433" y="708"/>
                  </a:lnTo>
                  <a:lnTo>
                    <a:pt x="1433" y="713"/>
                  </a:lnTo>
                  <a:lnTo>
                    <a:pt x="1430" y="720"/>
                  </a:lnTo>
                  <a:lnTo>
                    <a:pt x="1430" y="750"/>
                  </a:lnTo>
                  <a:lnTo>
                    <a:pt x="1428" y="760"/>
                  </a:lnTo>
                  <a:lnTo>
                    <a:pt x="1428" y="782"/>
                  </a:lnTo>
                  <a:lnTo>
                    <a:pt x="1430" y="788"/>
                  </a:lnTo>
                  <a:lnTo>
                    <a:pt x="1430" y="794"/>
                  </a:lnTo>
                  <a:lnTo>
                    <a:pt x="1428" y="794"/>
                  </a:lnTo>
                  <a:lnTo>
                    <a:pt x="1428" y="801"/>
                  </a:lnTo>
                  <a:lnTo>
                    <a:pt x="1424" y="801"/>
                  </a:lnTo>
                  <a:lnTo>
                    <a:pt x="1424" y="804"/>
                  </a:lnTo>
                  <a:lnTo>
                    <a:pt x="1418" y="806"/>
                  </a:lnTo>
                  <a:lnTo>
                    <a:pt x="1405" y="806"/>
                  </a:lnTo>
                  <a:lnTo>
                    <a:pt x="1405" y="810"/>
                  </a:lnTo>
                  <a:lnTo>
                    <a:pt x="1402" y="810"/>
                  </a:lnTo>
                  <a:lnTo>
                    <a:pt x="1400" y="806"/>
                  </a:lnTo>
                  <a:lnTo>
                    <a:pt x="1400" y="813"/>
                  </a:lnTo>
                  <a:lnTo>
                    <a:pt x="1396" y="816"/>
                  </a:lnTo>
                  <a:lnTo>
                    <a:pt x="1396" y="825"/>
                  </a:lnTo>
                  <a:lnTo>
                    <a:pt x="1393" y="828"/>
                  </a:lnTo>
                  <a:lnTo>
                    <a:pt x="1393" y="834"/>
                  </a:lnTo>
                  <a:lnTo>
                    <a:pt x="1390" y="837"/>
                  </a:lnTo>
                  <a:lnTo>
                    <a:pt x="1386" y="837"/>
                  </a:lnTo>
                  <a:lnTo>
                    <a:pt x="1386" y="841"/>
                  </a:lnTo>
                  <a:lnTo>
                    <a:pt x="1384" y="844"/>
                  </a:lnTo>
                  <a:lnTo>
                    <a:pt x="1384" y="846"/>
                  </a:lnTo>
                  <a:lnTo>
                    <a:pt x="1381" y="850"/>
                  </a:lnTo>
                  <a:lnTo>
                    <a:pt x="1381" y="853"/>
                  </a:lnTo>
                  <a:lnTo>
                    <a:pt x="1377" y="853"/>
                  </a:lnTo>
                  <a:lnTo>
                    <a:pt x="1375" y="860"/>
                  </a:lnTo>
                  <a:lnTo>
                    <a:pt x="1375" y="884"/>
                  </a:lnTo>
                  <a:lnTo>
                    <a:pt x="1372" y="890"/>
                  </a:lnTo>
                  <a:lnTo>
                    <a:pt x="1363" y="900"/>
                  </a:lnTo>
                  <a:lnTo>
                    <a:pt x="1363" y="902"/>
                  </a:lnTo>
                  <a:lnTo>
                    <a:pt x="1359" y="906"/>
                  </a:lnTo>
                  <a:lnTo>
                    <a:pt x="1359" y="909"/>
                  </a:lnTo>
                  <a:lnTo>
                    <a:pt x="1356" y="912"/>
                  </a:lnTo>
                  <a:lnTo>
                    <a:pt x="1353" y="912"/>
                  </a:lnTo>
                  <a:lnTo>
                    <a:pt x="1353" y="925"/>
                  </a:lnTo>
                  <a:lnTo>
                    <a:pt x="1349" y="937"/>
                  </a:lnTo>
                  <a:lnTo>
                    <a:pt x="1349" y="943"/>
                  </a:lnTo>
                  <a:lnTo>
                    <a:pt x="1344" y="943"/>
                  </a:lnTo>
                  <a:lnTo>
                    <a:pt x="1344" y="946"/>
                  </a:lnTo>
                  <a:lnTo>
                    <a:pt x="1337" y="949"/>
                  </a:lnTo>
                  <a:lnTo>
                    <a:pt x="1337" y="953"/>
                  </a:lnTo>
                  <a:lnTo>
                    <a:pt x="1335" y="953"/>
                  </a:lnTo>
                  <a:lnTo>
                    <a:pt x="1335" y="958"/>
                  </a:lnTo>
                  <a:lnTo>
                    <a:pt x="1331" y="958"/>
                  </a:lnTo>
                  <a:lnTo>
                    <a:pt x="1331" y="962"/>
                  </a:lnTo>
                  <a:lnTo>
                    <a:pt x="1328" y="965"/>
                  </a:lnTo>
                  <a:lnTo>
                    <a:pt x="1325" y="965"/>
                  </a:lnTo>
                  <a:lnTo>
                    <a:pt x="1321" y="967"/>
                  </a:lnTo>
                  <a:lnTo>
                    <a:pt x="1321" y="974"/>
                  </a:lnTo>
                  <a:lnTo>
                    <a:pt x="1319" y="981"/>
                  </a:lnTo>
                  <a:lnTo>
                    <a:pt x="1321" y="986"/>
                  </a:lnTo>
                  <a:lnTo>
                    <a:pt x="1319" y="990"/>
                  </a:lnTo>
                  <a:lnTo>
                    <a:pt x="1319" y="1002"/>
                  </a:lnTo>
                  <a:lnTo>
                    <a:pt x="1316" y="1002"/>
                  </a:lnTo>
                  <a:lnTo>
                    <a:pt x="1316" y="1005"/>
                  </a:lnTo>
                  <a:lnTo>
                    <a:pt x="1309" y="1005"/>
                  </a:lnTo>
                  <a:lnTo>
                    <a:pt x="1303" y="1009"/>
                  </a:lnTo>
                  <a:lnTo>
                    <a:pt x="1300" y="1014"/>
                  </a:lnTo>
                  <a:lnTo>
                    <a:pt x="1293" y="1021"/>
                  </a:lnTo>
                  <a:lnTo>
                    <a:pt x="1293" y="1023"/>
                  </a:lnTo>
                  <a:lnTo>
                    <a:pt x="1291" y="1023"/>
                  </a:lnTo>
                  <a:lnTo>
                    <a:pt x="1291" y="1027"/>
                  </a:lnTo>
                  <a:lnTo>
                    <a:pt x="1287" y="1030"/>
                  </a:lnTo>
                  <a:lnTo>
                    <a:pt x="1284" y="1030"/>
                  </a:lnTo>
                  <a:lnTo>
                    <a:pt x="1281" y="1033"/>
                  </a:lnTo>
                  <a:lnTo>
                    <a:pt x="1277" y="1039"/>
                  </a:lnTo>
                  <a:lnTo>
                    <a:pt x="1272" y="1046"/>
                  </a:lnTo>
                  <a:lnTo>
                    <a:pt x="1272" y="1049"/>
                  </a:lnTo>
                  <a:lnTo>
                    <a:pt x="1268" y="1055"/>
                  </a:lnTo>
                  <a:lnTo>
                    <a:pt x="1268" y="1074"/>
                  </a:lnTo>
                  <a:lnTo>
                    <a:pt x="1265" y="1077"/>
                  </a:lnTo>
                  <a:lnTo>
                    <a:pt x="1263" y="1083"/>
                  </a:lnTo>
                  <a:lnTo>
                    <a:pt x="1259" y="1086"/>
                  </a:lnTo>
                  <a:lnTo>
                    <a:pt x="1256" y="1093"/>
                  </a:lnTo>
                  <a:lnTo>
                    <a:pt x="1253" y="1095"/>
                  </a:lnTo>
                  <a:lnTo>
                    <a:pt x="1253" y="1098"/>
                  </a:lnTo>
                  <a:lnTo>
                    <a:pt x="1244" y="1107"/>
                  </a:lnTo>
                  <a:lnTo>
                    <a:pt x="1247" y="1107"/>
                  </a:lnTo>
                  <a:lnTo>
                    <a:pt x="1244" y="1111"/>
                  </a:lnTo>
                  <a:lnTo>
                    <a:pt x="1240" y="1111"/>
                  </a:lnTo>
                  <a:lnTo>
                    <a:pt x="1240" y="1116"/>
                  </a:lnTo>
                  <a:lnTo>
                    <a:pt x="1231" y="1126"/>
                  </a:lnTo>
                  <a:lnTo>
                    <a:pt x="1231" y="1128"/>
                  </a:lnTo>
                  <a:lnTo>
                    <a:pt x="1228" y="1135"/>
                  </a:lnTo>
                  <a:lnTo>
                    <a:pt x="1225" y="1138"/>
                  </a:lnTo>
                  <a:lnTo>
                    <a:pt x="1221" y="1144"/>
                  </a:lnTo>
                  <a:lnTo>
                    <a:pt x="1219" y="1144"/>
                  </a:lnTo>
                  <a:lnTo>
                    <a:pt x="1216" y="1154"/>
                  </a:lnTo>
                  <a:lnTo>
                    <a:pt x="1216" y="1182"/>
                  </a:lnTo>
                  <a:lnTo>
                    <a:pt x="1219" y="1182"/>
                  </a:lnTo>
                  <a:lnTo>
                    <a:pt x="1219" y="1184"/>
                  </a:lnTo>
                  <a:lnTo>
                    <a:pt x="1212" y="1184"/>
                  </a:lnTo>
                  <a:lnTo>
                    <a:pt x="1219" y="1191"/>
                  </a:lnTo>
                  <a:lnTo>
                    <a:pt x="1216" y="1191"/>
                  </a:lnTo>
                  <a:lnTo>
                    <a:pt x="1216" y="1198"/>
                  </a:lnTo>
                  <a:lnTo>
                    <a:pt x="1212" y="1207"/>
                  </a:lnTo>
                  <a:lnTo>
                    <a:pt x="1209" y="1210"/>
                  </a:lnTo>
                  <a:lnTo>
                    <a:pt x="1209" y="1212"/>
                  </a:lnTo>
                  <a:lnTo>
                    <a:pt x="1207" y="1216"/>
                  </a:lnTo>
                  <a:lnTo>
                    <a:pt x="1207" y="1219"/>
                  </a:lnTo>
                  <a:lnTo>
                    <a:pt x="1203" y="1226"/>
                  </a:lnTo>
                  <a:lnTo>
                    <a:pt x="1203" y="1228"/>
                  </a:lnTo>
                  <a:lnTo>
                    <a:pt x="1197" y="1235"/>
                  </a:lnTo>
                  <a:lnTo>
                    <a:pt x="1197" y="1240"/>
                  </a:lnTo>
                  <a:lnTo>
                    <a:pt x="1194" y="1240"/>
                  </a:lnTo>
                  <a:lnTo>
                    <a:pt x="1194" y="1244"/>
                  </a:lnTo>
                  <a:lnTo>
                    <a:pt x="1184" y="1254"/>
                  </a:lnTo>
                  <a:lnTo>
                    <a:pt x="1179" y="1263"/>
                  </a:lnTo>
                  <a:lnTo>
                    <a:pt x="1172" y="1270"/>
                  </a:lnTo>
                  <a:lnTo>
                    <a:pt x="1172" y="1279"/>
                  </a:lnTo>
                  <a:lnTo>
                    <a:pt x="1170" y="1282"/>
                  </a:lnTo>
                  <a:lnTo>
                    <a:pt x="1170" y="1284"/>
                  </a:lnTo>
                  <a:lnTo>
                    <a:pt x="1166" y="1284"/>
                  </a:lnTo>
                  <a:lnTo>
                    <a:pt x="1166" y="1288"/>
                  </a:lnTo>
                  <a:lnTo>
                    <a:pt x="1163" y="1291"/>
                  </a:lnTo>
                  <a:lnTo>
                    <a:pt x="1160" y="1297"/>
                  </a:lnTo>
                  <a:lnTo>
                    <a:pt x="1160" y="1307"/>
                  </a:lnTo>
                  <a:lnTo>
                    <a:pt x="1156" y="1307"/>
                  </a:lnTo>
                  <a:lnTo>
                    <a:pt x="1147" y="1335"/>
                  </a:lnTo>
                  <a:lnTo>
                    <a:pt x="1147" y="1340"/>
                  </a:lnTo>
                  <a:lnTo>
                    <a:pt x="1144" y="1340"/>
                  </a:lnTo>
                  <a:lnTo>
                    <a:pt x="1144" y="1347"/>
                  </a:lnTo>
                  <a:lnTo>
                    <a:pt x="1147" y="1353"/>
                  </a:lnTo>
                  <a:lnTo>
                    <a:pt x="1147" y="1363"/>
                  </a:lnTo>
                  <a:lnTo>
                    <a:pt x="1151" y="1368"/>
                  </a:lnTo>
                  <a:lnTo>
                    <a:pt x="1154" y="1372"/>
                  </a:lnTo>
                  <a:lnTo>
                    <a:pt x="1154" y="1375"/>
                  </a:lnTo>
                  <a:lnTo>
                    <a:pt x="1160" y="1381"/>
                  </a:lnTo>
                  <a:lnTo>
                    <a:pt x="1156" y="1384"/>
                  </a:lnTo>
                  <a:lnTo>
                    <a:pt x="1160" y="1391"/>
                  </a:lnTo>
                  <a:lnTo>
                    <a:pt x="1156" y="1396"/>
                  </a:lnTo>
                  <a:lnTo>
                    <a:pt x="1156" y="1424"/>
                  </a:lnTo>
                  <a:lnTo>
                    <a:pt x="1154" y="1427"/>
                  </a:lnTo>
                  <a:lnTo>
                    <a:pt x="1154" y="1431"/>
                  </a:lnTo>
                  <a:lnTo>
                    <a:pt x="1151" y="1433"/>
                  </a:lnTo>
                  <a:lnTo>
                    <a:pt x="1151" y="1436"/>
                  </a:lnTo>
                  <a:lnTo>
                    <a:pt x="1142" y="1459"/>
                  </a:lnTo>
                  <a:lnTo>
                    <a:pt x="1142" y="1486"/>
                  </a:lnTo>
                  <a:lnTo>
                    <a:pt x="1144" y="1486"/>
                  </a:lnTo>
                  <a:lnTo>
                    <a:pt x="1144" y="1501"/>
                  </a:lnTo>
                  <a:lnTo>
                    <a:pt x="1151" y="1501"/>
                  </a:lnTo>
                  <a:lnTo>
                    <a:pt x="1154" y="1514"/>
                  </a:lnTo>
                  <a:lnTo>
                    <a:pt x="1151" y="1514"/>
                  </a:lnTo>
                  <a:lnTo>
                    <a:pt x="1147" y="1505"/>
                  </a:lnTo>
                  <a:lnTo>
                    <a:pt x="1144" y="1508"/>
                  </a:lnTo>
                  <a:lnTo>
                    <a:pt x="1144" y="1524"/>
                  </a:lnTo>
                  <a:lnTo>
                    <a:pt x="1154" y="1520"/>
                  </a:lnTo>
                  <a:lnTo>
                    <a:pt x="1160" y="1529"/>
                  </a:lnTo>
                  <a:lnTo>
                    <a:pt x="1154" y="1526"/>
                  </a:lnTo>
                  <a:lnTo>
                    <a:pt x="1151" y="1526"/>
                  </a:lnTo>
                  <a:lnTo>
                    <a:pt x="1156" y="1536"/>
                  </a:lnTo>
                  <a:lnTo>
                    <a:pt x="1151" y="1538"/>
                  </a:lnTo>
                  <a:lnTo>
                    <a:pt x="1151" y="1542"/>
                  </a:lnTo>
                  <a:lnTo>
                    <a:pt x="1154" y="1548"/>
                  </a:lnTo>
                  <a:lnTo>
                    <a:pt x="1154" y="1545"/>
                  </a:lnTo>
                  <a:lnTo>
                    <a:pt x="1156" y="1545"/>
                  </a:lnTo>
                  <a:lnTo>
                    <a:pt x="1163" y="1542"/>
                  </a:lnTo>
                  <a:lnTo>
                    <a:pt x="1163" y="1545"/>
                  </a:lnTo>
                  <a:lnTo>
                    <a:pt x="1160" y="1545"/>
                  </a:lnTo>
                  <a:lnTo>
                    <a:pt x="1166" y="1548"/>
                  </a:lnTo>
                  <a:lnTo>
                    <a:pt x="1170" y="1548"/>
                  </a:lnTo>
                  <a:lnTo>
                    <a:pt x="1160" y="1552"/>
                  </a:lnTo>
                  <a:lnTo>
                    <a:pt x="1160" y="1554"/>
                  </a:lnTo>
                  <a:lnTo>
                    <a:pt x="1163" y="1554"/>
                  </a:lnTo>
                  <a:lnTo>
                    <a:pt x="1172" y="1557"/>
                  </a:lnTo>
                  <a:lnTo>
                    <a:pt x="1170" y="1566"/>
                  </a:lnTo>
                  <a:lnTo>
                    <a:pt x="1179" y="1576"/>
                  </a:lnTo>
                  <a:lnTo>
                    <a:pt x="1188" y="1582"/>
                  </a:lnTo>
                  <a:lnTo>
                    <a:pt x="1188" y="1585"/>
                  </a:lnTo>
                  <a:lnTo>
                    <a:pt x="1194" y="1589"/>
                  </a:lnTo>
                  <a:lnTo>
                    <a:pt x="1209" y="1601"/>
                  </a:lnTo>
                  <a:lnTo>
                    <a:pt x="1212" y="1601"/>
                  </a:lnTo>
                  <a:lnTo>
                    <a:pt x="1216" y="1604"/>
                  </a:lnTo>
                  <a:lnTo>
                    <a:pt x="1216" y="1601"/>
                  </a:lnTo>
                  <a:lnTo>
                    <a:pt x="1219" y="1604"/>
                  </a:lnTo>
                  <a:lnTo>
                    <a:pt x="1219" y="1608"/>
                  </a:lnTo>
                  <a:lnTo>
                    <a:pt x="1240" y="1617"/>
                  </a:lnTo>
                  <a:lnTo>
                    <a:pt x="1247" y="1620"/>
                  </a:lnTo>
                  <a:lnTo>
                    <a:pt x="1249" y="1622"/>
                  </a:lnTo>
                  <a:lnTo>
                    <a:pt x="1259" y="1626"/>
                  </a:lnTo>
                  <a:lnTo>
                    <a:pt x="1263" y="1629"/>
                  </a:lnTo>
                  <a:lnTo>
                    <a:pt x="1265" y="1629"/>
                  </a:lnTo>
                  <a:lnTo>
                    <a:pt x="1272" y="1632"/>
                  </a:lnTo>
                  <a:lnTo>
                    <a:pt x="1281" y="1636"/>
                  </a:lnTo>
                  <a:lnTo>
                    <a:pt x="1291" y="1641"/>
                  </a:lnTo>
                  <a:lnTo>
                    <a:pt x="1293" y="1641"/>
                  </a:lnTo>
                  <a:lnTo>
                    <a:pt x="1309" y="1650"/>
                  </a:lnTo>
                  <a:lnTo>
                    <a:pt x="1316" y="1650"/>
                  </a:lnTo>
                  <a:lnTo>
                    <a:pt x="1319" y="1654"/>
                  </a:lnTo>
                  <a:lnTo>
                    <a:pt x="1328" y="1654"/>
                  </a:lnTo>
                  <a:lnTo>
                    <a:pt x="1335" y="1657"/>
                  </a:lnTo>
                  <a:lnTo>
                    <a:pt x="1337" y="1659"/>
                  </a:lnTo>
                  <a:lnTo>
                    <a:pt x="1340" y="1659"/>
                  </a:lnTo>
                  <a:lnTo>
                    <a:pt x="1353" y="1663"/>
                  </a:lnTo>
                  <a:lnTo>
                    <a:pt x="1356" y="1666"/>
                  </a:lnTo>
                  <a:lnTo>
                    <a:pt x="1365" y="1666"/>
                  </a:lnTo>
                  <a:lnTo>
                    <a:pt x="1368" y="1669"/>
                  </a:lnTo>
                  <a:lnTo>
                    <a:pt x="1384" y="1669"/>
                  </a:lnTo>
                  <a:lnTo>
                    <a:pt x="1384" y="1666"/>
                  </a:lnTo>
                  <a:lnTo>
                    <a:pt x="1386" y="1666"/>
                  </a:lnTo>
                  <a:lnTo>
                    <a:pt x="1386" y="1663"/>
                  </a:lnTo>
                  <a:lnTo>
                    <a:pt x="1390" y="1659"/>
                  </a:lnTo>
                  <a:lnTo>
                    <a:pt x="1390" y="1657"/>
                  </a:lnTo>
                  <a:lnTo>
                    <a:pt x="1393" y="1657"/>
                  </a:lnTo>
                  <a:lnTo>
                    <a:pt x="1396" y="1654"/>
                  </a:lnTo>
                  <a:lnTo>
                    <a:pt x="1400" y="1654"/>
                  </a:lnTo>
                  <a:lnTo>
                    <a:pt x="1400" y="1650"/>
                  </a:lnTo>
                  <a:lnTo>
                    <a:pt x="1402" y="1650"/>
                  </a:lnTo>
                  <a:lnTo>
                    <a:pt x="1402" y="1641"/>
                  </a:lnTo>
                  <a:lnTo>
                    <a:pt x="1405" y="1638"/>
                  </a:lnTo>
                  <a:lnTo>
                    <a:pt x="1409" y="1638"/>
                  </a:lnTo>
                  <a:lnTo>
                    <a:pt x="1409" y="1636"/>
                  </a:lnTo>
                  <a:lnTo>
                    <a:pt x="1412" y="1636"/>
                  </a:lnTo>
                  <a:lnTo>
                    <a:pt x="1414" y="1632"/>
                  </a:lnTo>
                  <a:lnTo>
                    <a:pt x="1414" y="1629"/>
                  </a:lnTo>
                  <a:lnTo>
                    <a:pt x="1421" y="1626"/>
                  </a:lnTo>
                  <a:lnTo>
                    <a:pt x="1424" y="1626"/>
                  </a:lnTo>
                  <a:lnTo>
                    <a:pt x="1424" y="1622"/>
                  </a:lnTo>
                  <a:lnTo>
                    <a:pt x="1436" y="1622"/>
                  </a:lnTo>
                  <a:lnTo>
                    <a:pt x="1440" y="1626"/>
                  </a:lnTo>
                  <a:lnTo>
                    <a:pt x="1440" y="1629"/>
                  </a:lnTo>
                  <a:lnTo>
                    <a:pt x="1442" y="1629"/>
                  </a:lnTo>
                  <a:lnTo>
                    <a:pt x="1449" y="1622"/>
                  </a:lnTo>
                  <a:lnTo>
                    <a:pt x="1449" y="1617"/>
                  </a:lnTo>
                  <a:lnTo>
                    <a:pt x="1458" y="1617"/>
                  </a:lnTo>
                  <a:lnTo>
                    <a:pt x="1458" y="1613"/>
                  </a:lnTo>
                  <a:lnTo>
                    <a:pt x="1461" y="1610"/>
                  </a:lnTo>
                  <a:lnTo>
                    <a:pt x="1468" y="1610"/>
                  </a:lnTo>
                  <a:lnTo>
                    <a:pt x="1468" y="1613"/>
                  </a:lnTo>
                  <a:lnTo>
                    <a:pt x="1470" y="1617"/>
                  </a:lnTo>
                  <a:lnTo>
                    <a:pt x="1473" y="1613"/>
                  </a:lnTo>
                  <a:lnTo>
                    <a:pt x="1477" y="1617"/>
                  </a:lnTo>
                  <a:lnTo>
                    <a:pt x="1477" y="1613"/>
                  </a:lnTo>
                  <a:lnTo>
                    <a:pt x="1480" y="1613"/>
                  </a:lnTo>
                  <a:lnTo>
                    <a:pt x="1482" y="1610"/>
                  </a:lnTo>
                  <a:lnTo>
                    <a:pt x="1482" y="1613"/>
                  </a:lnTo>
                  <a:lnTo>
                    <a:pt x="1486" y="1613"/>
                  </a:lnTo>
                  <a:lnTo>
                    <a:pt x="1492" y="1608"/>
                  </a:lnTo>
                  <a:lnTo>
                    <a:pt x="1496" y="1608"/>
                  </a:lnTo>
                  <a:lnTo>
                    <a:pt x="1496" y="1610"/>
                  </a:lnTo>
                  <a:lnTo>
                    <a:pt x="1501" y="1610"/>
                  </a:lnTo>
                  <a:lnTo>
                    <a:pt x="1505" y="1613"/>
                  </a:lnTo>
                  <a:lnTo>
                    <a:pt x="1505" y="1617"/>
                  </a:lnTo>
                  <a:lnTo>
                    <a:pt x="1514" y="1617"/>
                  </a:lnTo>
                  <a:lnTo>
                    <a:pt x="1517" y="1613"/>
                  </a:lnTo>
                  <a:lnTo>
                    <a:pt x="1526" y="1613"/>
                  </a:lnTo>
                  <a:lnTo>
                    <a:pt x="1533" y="1610"/>
                  </a:lnTo>
                  <a:lnTo>
                    <a:pt x="1536" y="1613"/>
                  </a:lnTo>
                  <a:lnTo>
                    <a:pt x="1536" y="1617"/>
                  </a:lnTo>
                  <a:lnTo>
                    <a:pt x="1538" y="1617"/>
                  </a:lnTo>
                  <a:lnTo>
                    <a:pt x="1542" y="1613"/>
                  </a:lnTo>
                  <a:lnTo>
                    <a:pt x="1570" y="1613"/>
                  </a:lnTo>
                  <a:lnTo>
                    <a:pt x="1573" y="1608"/>
                  </a:lnTo>
                  <a:lnTo>
                    <a:pt x="1585" y="1608"/>
                  </a:lnTo>
                  <a:lnTo>
                    <a:pt x="1585" y="1604"/>
                  </a:lnTo>
                  <a:lnTo>
                    <a:pt x="1594" y="1604"/>
                  </a:lnTo>
                  <a:lnTo>
                    <a:pt x="1601" y="1598"/>
                  </a:lnTo>
                  <a:lnTo>
                    <a:pt x="1603" y="1598"/>
                  </a:lnTo>
                  <a:lnTo>
                    <a:pt x="1607" y="1594"/>
                  </a:lnTo>
                  <a:lnTo>
                    <a:pt x="1610" y="1594"/>
                  </a:lnTo>
                  <a:lnTo>
                    <a:pt x="1617" y="1589"/>
                  </a:lnTo>
                  <a:lnTo>
                    <a:pt x="1619" y="1592"/>
                  </a:lnTo>
                  <a:lnTo>
                    <a:pt x="1626" y="1592"/>
                  </a:lnTo>
                  <a:lnTo>
                    <a:pt x="1629" y="1589"/>
                  </a:lnTo>
                  <a:lnTo>
                    <a:pt x="1629" y="1585"/>
                  </a:lnTo>
                  <a:lnTo>
                    <a:pt x="1631" y="1585"/>
                  </a:lnTo>
                  <a:lnTo>
                    <a:pt x="1631" y="1580"/>
                  </a:lnTo>
                  <a:lnTo>
                    <a:pt x="1635" y="1576"/>
                  </a:lnTo>
                  <a:lnTo>
                    <a:pt x="1635" y="1570"/>
                  </a:lnTo>
                  <a:lnTo>
                    <a:pt x="1641" y="1570"/>
                  </a:lnTo>
                  <a:lnTo>
                    <a:pt x="1641" y="1566"/>
                  </a:lnTo>
                  <a:lnTo>
                    <a:pt x="1638" y="1564"/>
                  </a:lnTo>
                  <a:lnTo>
                    <a:pt x="1638" y="1557"/>
                  </a:lnTo>
                  <a:lnTo>
                    <a:pt x="1635" y="1554"/>
                  </a:lnTo>
                  <a:lnTo>
                    <a:pt x="1638" y="1552"/>
                  </a:lnTo>
                  <a:lnTo>
                    <a:pt x="1638" y="1548"/>
                  </a:lnTo>
                  <a:lnTo>
                    <a:pt x="1641" y="1548"/>
                  </a:lnTo>
                  <a:lnTo>
                    <a:pt x="1641" y="1545"/>
                  </a:lnTo>
                  <a:lnTo>
                    <a:pt x="1647" y="1545"/>
                  </a:lnTo>
                  <a:lnTo>
                    <a:pt x="1647" y="1554"/>
                  </a:lnTo>
                  <a:lnTo>
                    <a:pt x="1650" y="1554"/>
                  </a:lnTo>
                  <a:lnTo>
                    <a:pt x="1654" y="1557"/>
                  </a:lnTo>
                  <a:lnTo>
                    <a:pt x="1669" y="1557"/>
                  </a:lnTo>
                  <a:lnTo>
                    <a:pt x="1675" y="1554"/>
                  </a:lnTo>
                  <a:lnTo>
                    <a:pt x="1678" y="1554"/>
                  </a:lnTo>
                  <a:lnTo>
                    <a:pt x="1685" y="1548"/>
                  </a:lnTo>
                  <a:lnTo>
                    <a:pt x="1687" y="1548"/>
                  </a:lnTo>
                  <a:lnTo>
                    <a:pt x="1687" y="1552"/>
                  </a:lnTo>
                  <a:lnTo>
                    <a:pt x="1694" y="1552"/>
                  </a:lnTo>
                  <a:lnTo>
                    <a:pt x="1701" y="1554"/>
                  </a:lnTo>
                  <a:lnTo>
                    <a:pt x="1706" y="1552"/>
                  </a:lnTo>
                  <a:lnTo>
                    <a:pt x="1710" y="1552"/>
                  </a:lnTo>
                  <a:lnTo>
                    <a:pt x="1710" y="1548"/>
                  </a:lnTo>
                  <a:lnTo>
                    <a:pt x="1713" y="1552"/>
                  </a:lnTo>
                  <a:lnTo>
                    <a:pt x="1719" y="1552"/>
                  </a:lnTo>
                  <a:lnTo>
                    <a:pt x="1722" y="1548"/>
                  </a:lnTo>
                  <a:lnTo>
                    <a:pt x="1725" y="1548"/>
                  </a:lnTo>
                  <a:lnTo>
                    <a:pt x="1727" y="1552"/>
                  </a:lnTo>
                  <a:lnTo>
                    <a:pt x="1734" y="1545"/>
                  </a:lnTo>
                  <a:lnTo>
                    <a:pt x="1737" y="1545"/>
                  </a:lnTo>
                  <a:lnTo>
                    <a:pt x="1737" y="1542"/>
                  </a:lnTo>
                  <a:lnTo>
                    <a:pt x="1741" y="1542"/>
                  </a:lnTo>
                  <a:lnTo>
                    <a:pt x="1741" y="1538"/>
                  </a:lnTo>
                  <a:lnTo>
                    <a:pt x="1743" y="1538"/>
                  </a:lnTo>
                  <a:lnTo>
                    <a:pt x="1743" y="1536"/>
                  </a:lnTo>
                  <a:lnTo>
                    <a:pt x="1746" y="1536"/>
                  </a:lnTo>
                  <a:lnTo>
                    <a:pt x="1753" y="1529"/>
                  </a:lnTo>
                  <a:lnTo>
                    <a:pt x="1755" y="1529"/>
                  </a:lnTo>
                  <a:lnTo>
                    <a:pt x="1755" y="1526"/>
                  </a:lnTo>
                  <a:lnTo>
                    <a:pt x="1759" y="1526"/>
                  </a:lnTo>
                  <a:lnTo>
                    <a:pt x="1762" y="1524"/>
                  </a:lnTo>
                  <a:lnTo>
                    <a:pt x="1762" y="1520"/>
                  </a:lnTo>
                  <a:lnTo>
                    <a:pt x="1774" y="1520"/>
                  </a:lnTo>
                  <a:lnTo>
                    <a:pt x="1774" y="1524"/>
                  </a:lnTo>
                  <a:lnTo>
                    <a:pt x="1778" y="1524"/>
                  </a:lnTo>
                  <a:lnTo>
                    <a:pt x="1783" y="1529"/>
                  </a:lnTo>
                  <a:lnTo>
                    <a:pt x="1787" y="1529"/>
                  </a:lnTo>
                  <a:lnTo>
                    <a:pt x="1787" y="1536"/>
                  </a:lnTo>
                  <a:lnTo>
                    <a:pt x="1790" y="1536"/>
                  </a:lnTo>
                  <a:lnTo>
                    <a:pt x="1792" y="1533"/>
                  </a:lnTo>
                  <a:lnTo>
                    <a:pt x="1796" y="1536"/>
                  </a:lnTo>
                  <a:lnTo>
                    <a:pt x="1799" y="1536"/>
                  </a:lnTo>
                  <a:lnTo>
                    <a:pt x="1799" y="1533"/>
                  </a:lnTo>
                  <a:lnTo>
                    <a:pt x="1806" y="1533"/>
                  </a:lnTo>
                  <a:lnTo>
                    <a:pt x="1806" y="1536"/>
                  </a:lnTo>
                  <a:lnTo>
                    <a:pt x="1802" y="1536"/>
                  </a:lnTo>
                  <a:lnTo>
                    <a:pt x="1802" y="1538"/>
                  </a:lnTo>
                  <a:lnTo>
                    <a:pt x="1806" y="1538"/>
                  </a:lnTo>
                  <a:lnTo>
                    <a:pt x="1806" y="1536"/>
                  </a:lnTo>
                  <a:lnTo>
                    <a:pt x="1808" y="1536"/>
                  </a:lnTo>
                  <a:lnTo>
                    <a:pt x="1808" y="1552"/>
                  </a:lnTo>
                  <a:lnTo>
                    <a:pt x="1815" y="1552"/>
                  </a:lnTo>
                  <a:lnTo>
                    <a:pt x="1815" y="1554"/>
                  </a:lnTo>
                  <a:lnTo>
                    <a:pt x="1818" y="1554"/>
                  </a:lnTo>
                  <a:lnTo>
                    <a:pt x="1818" y="1557"/>
                  </a:lnTo>
                  <a:lnTo>
                    <a:pt x="1820" y="1564"/>
                  </a:lnTo>
                  <a:lnTo>
                    <a:pt x="1824" y="1564"/>
                  </a:lnTo>
                  <a:lnTo>
                    <a:pt x="1824" y="1570"/>
                  </a:lnTo>
                  <a:lnTo>
                    <a:pt x="1820" y="1573"/>
                  </a:lnTo>
                  <a:lnTo>
                    <a:pt x="1820" y="1576"/>
                  </a:lnTo>
                  <a:lnTo>
                    <a:pt x="1818" y="1582"/>
                  </a:lnTo>
                  <a:lnTo>
                    <a:pt x="1820" y="1585"/>
                  </a:lnTo>
                  <a:lnTo>
                    <a:pt x="1815" y="1589"/>
                  </a:lnTo>
                  <a:lnTo>
                    <a:pt x="1818" y="1592"/>
                  </a:lnTo>
                  <a:lnTo>
                    <a:pt x="1815" y="1594"/>
                  </a:lnTo>
                  <a:lnTo>
                    <a:pt x="1811" y="1592"/>
                  </a:lnTo>
                  <a:lnTo>
                    <a:pt x="1808" y="1592"/>
                  </a:lnTo>
                  <a:lnTo>
                    <a:pt x="1806" y="1594"/>
                  </a:lnTo>
                  <a:lnTo>
                    <a:pt x="1808" y="1598"/>
                  </a:lnTo>
                  <a:lnTo>
                    <a:pt x="1815" y="1601"/>
                  </a:lnTo>
                  <a:lnTo>
                    <a:pt x="1815" y="1604"/>
                  </a:lnTo>
                  <a:lnTo>
                    <a:pt x="1818" y="1604"/>
                  </a:lnTo>
                  <a:lnTo>
                    <a:pt x="1818" y="1608"/>
                  </a:lnTo>
                  <a:lnTo>
                    <a:pt x="1820" y="1610"/>
                  </a:lnTo>
                  <a:lnTo>
                    <a:pt x="1820" y="1617"/>
                  </a:lnTo>
                  <a:lnTo>
                    <a:pt x="1824" y="1617"/>
                  </a:lnTo>
                  <a:lnTo>
                    <a:pt x="1824" y="1622"/>
                  </a:lnTo>
                  <a:lnTo>
                    <a:pt x="1820" y="1626"/>
                  </a:lnTo>
                  <a:lnTo>
                    <a:pt x="1820" y="1632"/>
                  </a:lnTo>
                  <a:lnTo>
                    <a:pt x="1824" y="1636"/>
                  </a:lnTo>
                  <a:lnTo>
                    <a:pt x="1824" y="1645"/>
                  </a:lnTo>
                  <a:lnTo>
                    <a:pt x="1820" y="1650"/>
                  </a:lnTo>
                  <a:lnTo>
                    <a:pt x="1820" y="1654"/>
                  </a:lnTo>
                  <a:lnTo>
                    <a:pt x="1818" y="1657"/>
                  </a:lnTo>
                  <a:lnTo>
                    <a:pt x="1824" y="166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3" name="Freeform 87"/>
            <p:cNvSpPr>
              <a:spLocks noChangeAspect="1"/>
            </p:cNvSpPr>
            <p:nvPr/>
          </p:nvSpPr>
          <p:spPr bwMode="auto">
            <a:xfrm>
              <a:off x="418" y="135"/>
              <a:ext cx="2" cy="2"/>
            </a:xfrm>
            <a:custGeom>
              <a:avLst/>
              <a:gdLst>
                <a:gd name="T0" fmla="*/ 7 w 22"/>
                <a:gd name="T1" fmla="*/ 18 h 27"/>
                <a:gd name="T2" fmla="*/ 9 w 22"/>
                <a:gd name="T3" fmla="*/ 16 h 27"/>
                <a:gd name="T4" fmla="*/ 9 w 22"/>
                <a:gd name="T5" fmla="*/ 25 h 27"/>
                <a:gd name="T6" fmla="*/ 13 w 22"/>
                <a:gd name="T7" fmla="*/ 27 h 27"/>
                <a:gd name="T8" fmla="*/ 16 w 22"/>
                <a:gd name="T9" fmla="*/ 27 h 27"/>
                <a:gd name="T10" fmla="*/ 22 w 22"/>
                <a:gd name="T11" fmla="*/ 22 h 27"/>
                <a:gd name="T12" fmla="*/ 22 w 22"/>
                <a:gd name="T13" fmla="*/ 13 h 27"/>
                <a:gd name="T14" fmla="*/ 16 w 22"/>
                <a:gd name="T15" fmla="*/ 13 h 27"/>
                <a:gd name="T16" fmla="*/ 22 w 22"/>
                <a:gd name="T17" fmla="*/ 6 h 27"/>
                <a:gd name="T18" fmla="*/ 22 w 22"/>
                <a:gd name="T19" fmla="*/ 4 h 27"/>
                <a:gd name="T20" fmla="*/ 18 w 22"/>
                <a:gd name="T21" fmla="*/ 0 h 27"/>
                <a:gd name="T22" fmla="*/ 9 w 22"/>
                <a:gd name="T23" fmla="*/ 0 h 27"/>
                <a:gd name="T24" fmla="*/ 9 w 22"/>
                <a:gd name="T25" fmla="*/ 4 h 27"/>
                <a:gd name="T26" fmla="*/ 7 w 22"/>
                <a:gd name="T27" fmla="*/ 4 h 27"/>
                <a:gd name="T28" fmla="*/ 7 w 22"/>
                <a:gd name="T29" fmla="*/ 6 h 27"/>
                <a:gd name="T30" fmla="*/ 4 w 22"/>
                <a:gd name="T31" fmla="*/ 6 h 27"/>
                <a:gd name="T32" fmla="*/ 0 w 22"/>
                <a:gd name="T33" fmla="*/ 9 h 27"/>
                <a:gd name="T34" fmla="*/ 0 w 22"/>
                <a:gd name="T35" fmla="*/ 16 h 27"/>
                <a:gd name="T36" fmla="*/ 4 w 22"/>
                <a:gd name="T37" fmla="*/ 18 h 27"/>
                <a:gd name="T38" fmla="*/ 7 w 22"/>
                <a:gd name="T39" fmla="*/ 18 h 27"/>
                <a:gd name="T40" fmla="*/ 7 w 22"/>
                <a:gd name="T41" fmla="*/ 1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 h="27">
                  <a:moveTo>
                    <a:pt x="7" y="18"/>
                  </a:moveTo>
                  <a:lnTo>
                    <a:pt x="9" y="16"/>
                  </a:lnTo>
                  <a:lnTo>
                    <a:pt x="9" y="25"/>
                  </a:lnTo>
                  <a:lnTo>
                    <a:pt x="13" y="27"/>
                  </a:lnTo>
                  <a:lnTo>
                    <a:pt x="16" y="27"/>
                  </a:lnTo>
                  <a:lnTo>
                    <a:pt x="22" y="22"/>
                  </a:lnTo>
                  <a:lnTo>
                    <a:pt x="22" y="13"/>
                  </a:lnTo>
                  <a:lnTo>
                    <a:pt x="16" y="13"/>
                  </a:lnTo>
                  <a:lnTo>
                    <a:pt x="22" y="6"/>
                  </a:lnTo>
                  <a:lnTo>
                    <a:pt x="22" y="4"/>
                  </a:lnTo>
                  <a:lnTo>
                    <a:pt x="18" y="0"/>
                  </a:lnTo>
                  <a:lnTo>
                    <a:pt x="9" y="0"/>
                  </a:lnTo>
                  <a:lnTo>
                    <a:pt x="9" y="4"/>
                  </a:lnTo>
                  <a:lnTo>
                    <a:pt x="7" y="4"/>
                  </a:lnTo>
                  <a:lnTo>
                    <a:pt x="7" y="6"/>
                  </a:lnTo>
                  <a:lnTo>
                    <a:pt x="4" y="6"/>
                  </a:lnTo>
                  <a:lnTo>
                    <a:pt x="0" y="9"/>
                  </a:lnTo>
                  <a:lnTo>
                    <a:pt x="0" y="16"/>
                  </a:lnTo>
                  <a:lnTo>
                    <a:pt x="4" y="18"/>
                  </a:lnTo>
                  <a:lnTo>
                    <a:pt x="7" y="18"/>
                  </a:lnTo>
                  <a:lnTo>
                    <a:pt x="7" y="1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4" name="Freeform 88"/>
            <p:cNvSpPr>
              <a:spLocks noChangeAspect="1"/>
            </p:cNvSpPr>
            <p:nvPr/>
          </p:nvSpPr>
          <p:spPr bwMode="auto">
            <a:xfrm>
              <a:off x="418" y="135"/>
              <a:ext cx="2" cy="2"/>
            </a:xfrm>
            <a:custGeom>
              <a:avLst/>
              <a:gdLst>
                <a:gd name="T0" fmla="*/ 7 w 22"/>
                <a:gd name="T1" fmla="*/ 18 h 27"/>
                <a:gd name="T2" fmla="*/ 9 w 22"/>
                <a:gd name="T3" fmla="*/ 16 h 27"/>
                <a:gd name="T4" fmla="*/ 9 w 22"/>
                <a:gd name="T5" fmla="*/ 25 h 27"/>
                <a:gd name="T6" fmla="*/ 13 w 22"/>
                <a:gd name="T7" fmla="*/ 27 h 27"/>
                <a:gd name="T8" fmla="*/ 16 w 22"/>
                <a:gd name="T9" fmla="*/ 27 h 27"/>
                <a:gd name="T10" fmla="*/ 22 w 22"/>
                <a:gd name="T11" fmla="*/ 22 h 27"/>
                <a:gd name="T12" fmla="*/ 22 w 22"/>
                <a:gd name="T13" fmla="*/ 13 h 27"/>
                <a:gd name="T14" fmla="*/ 16 w 22"/>
                <a:gd name="T15" fmla="*/ 13 h 27"/>
                <a:gd name="T16" fmla="*/ 22 w 22"/>
                <a:gd name="T17" fmla="*/ 6 h 27"/>
                <a:gd name="T18" fmla="*/ 22 w 22"/>
                <a:gd name="T19" fmla="*/ 4 h 27"/>
                <a:gd name="T20" fmla="*/ 18 w 22"/>
                <a:gd name="T21" fmla="*/ 0 h 27"/>
                <a:gd name="T22" fmla="*/ 9 w 22"/>
                <a:gd name="T23" fmla="*/ 0 h 27"/>
                <a:gd name="T24" fmla="*/ 9 w 22"/>
                <a:gd name="T25" fmla="*/ 4 h 27"/>
                <a:gd name="T26" fmla="*/ 7 w 22"/>
                <a:gd name="T27" fmla="*/ 4 h 27"/>
                <a:gd name="T28" fmla="*/ 7 w 22"/>
                <a:gd name="T29" fmla="*/ 6 h 27"/>
                <a:gd name="T30" fmla="*/ 4 w 22"/>
                <a:gd name="T31" fmla="*/ 6 h 27"/>
                <a:gd name="T32" fmla="*/ 0 w 22"/>
                <a:gd name="T33" fmla="*/ 9 h 27"/>
                <a:gd name="T34" fmla="*/ 0 w 22"/>
                <a:gd name="T35" fmla="*/ 16 h 27"/>
                <a:gd name="T36" fmla="*/ 4 w 22"/>
                <a:gd name="T37" fmla="*/ 18 h 27"/>
                <a:gd name="T38" fmla="*/ 7 w 22"/>
                <a:gd name="T39" fmla="*/ 1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27">
                  <a:moveTo>
                    <a:pt x="7" y="18"/>
                  </a:moveTo>
                  <a:lnTo>
                    <a:pt x="9" y="16"/>
                  </a:lnTo>
                  <a:lnTo>
                    <a:pt x="9" y="25"/>
                  </a:lnTo>
                  <a:lnTo>
                    <a:pt x="13" y="27"/>
                  </a:lnTo>
                  <a:lnTo>
                    <a:pt x="16" y="27"/>
                  </a:lnTo>
                  <a:lnTo>
                    <a:pt x="22" y="22"/>
                  </a:lnTo>
                  <a:lnTo>
                    <a:pt x="22" y="13"/>
                  </a:lnTo>
                  <a:lnTo>
                    <a:pt x="16" y="13"/>
                  </a:lnTo>
                  <a:lnTo>
                    <a:pt x="22" y="6"/>
                  </a:lnTo>
                  <a:lnTo>
                    <a:pt x="22" y="4"/>
                  </a:lnTo>
                  <a:lnTo>
                    <a:pt x="18" y="0"/>
                  </a:lnTo>
                  <a:lnTo>
                    <a:pt x="9" y="0"/>
                  </a:lnTo>
                  <a:lnTo>
                    <a:pt x="9" y="4"/>
                  </a:lnTo>
                  <a:lnTo>
                    <a:pt x="7" y="4"/>
                  </a:lnTo>
                  <a:lnTo>
                    <a:pt x="7" y="6"/>
                  </a:lnTo>
                  <a:lnTo>
                    <a:pt x="4" y="6"/>
                  </a:lnTo>
                  <a:lnTo>
                    <a:pt x="0" y="9"/>
                  </a:lnTo>
                  <a:lnTo>
                    <a:pt x="0" y="16"/>
                  </a:lnTo>
                  <a:lnTo>
                    <a:pt x="4" y="18"/>
                  </a:lnTo>
                  <a:lnTo>
                    <a:pt x="7" y="18"/>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5" name="Freeform 89"/>
            <p:cNvSpPr>
              <a:spLocks noChangeAspect="1"/>
            </p:cNvSpPr>
            <p:nvPr/>
          </p:nvSpPr>
          <p:spPr bwMode="auto">
            <a:xfrm>
              <a:off x="301" y="287"/>
              <a:ext cx="0" cy="1"/>
            </a:xfrm>
            <a:custGeom>
              <a:avLst/>
              <a:gdLst>
                <a:gd name="T0" fmla="*/ 0 w 4"/>
                <a:gd name="T1" fmla="*/ 0 h 4"/>
                <a:gd name="T2" fmla="*/ 0 w 4"/>
                <a:gd name="T3" fmla="*/ 4 h 4"/>
                <a:gd name="T4" fmla="*/ 4 w 4"/>
                <a:gd name="T5" fmla="*/ 4 h 4"/>
                <a:gd name="T6" fmla="*/ 4 w 4"/>
                <a:gd name="T7" fmla="*/ 0 h 4"/>
                <a:gd name="T8" fmla="*/ 0 w 4"/>
                <a:gd name="T9" fmla="*/ 0 h 4"/>
                <a:gd name="T10" fmla="*/ 0 w 4"/>
                <a:gd name="T11" fmla="*/ 0 h 4"/>
              </a:gdLst>
              <a:ahLst/>
              <a:cxnLst>
                <a:cxn ang="0">
                  <a:pos x="T0" y="T1"/>
                </a:cxn>
                <a:cxn ang="0">
                  <a:pos x="T2" y="T3"/>
                </a:cxn>
                <a:cxn ang="0">
                  <a:pos x="T4" y="T5"/>
                </a:cxn>
                <a:cxn ang="0">
                  <a:pos x="T6" y="T7"/>
                </a:cxn>
                <a:cxn ang="0">
                  <a:pos x="T8" y="T9"/>
                </a:cxn>
                <a:cxn ang="0">
                  <a:pos x="T10" y="T11"/>
                </a:cxn>
              </a:cxnLst>
              <a:rect l="0" t="0" r="r" b="b"/>
              <a:pathLst>
                <a:path w="4" h="4">
                  <a:moveTo>
                    <a:pt x="0" y="0"/>
                  </a:moveTo>
                  <a:lnTo>
                    <a:pt x="0" y="4"/>
                  </a:lnTo>
                  <a:lnTo>
                    <a:pt x="4" y="4"/>
                  </a:lnTo>
                  <a:lnTo>
                    <a:pt x="4"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6" name="Rectangle 90"/>
            <p:cNvSpPr>
              <a:spLocks noChangeAspect="1" noChangeArrowheads="1"/>
            </p:cNvSpPr>
            <p:nvPr/>
          </p:nvSpPr>
          <p:spPr bwMode="auto">
            <a:xfrm>
              <a:off x="301" y="287"/>
              <a:ext cx="0" cy="1"/>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7" name="Freeform 91"/>
            <p:cNvSpPr>
              <a:spLocks noChangeAspect="1"/>
            </p:cNvSpPr>
            <p:nvPr/>
          </p:nvSpPr>
          <p:spPr bwMode="auto">
            <a:xfrm>
              <a:off x="296" y="340"/>
              <a:ext cx="0" cy="1"/>
            </a:xfrm>
            <a:custGeom>
              <a:avLst/>
              <a:gdLst>
                <a:gd name="T0" fmla="*/ 0 w 3"/>
                <a:gd name="T1" fmla="*/ 3 h 3"/>
                <a:gd name="T2" fmla="*/ 3 w 3"/>
                <a:gd name="T3" fmla="*/ 3 h 3"/>
                <a:gd name="T4" fmla="*/ 3 w 3"/>
                <a:gd name="T5" fmla="*/ 0 h 3"/>
                <a:gd name="T6" fmla="*/ 0 w 3"/>
                <a:gd name="T7" fmla="*/ 3 h 3"/>
                <a:gd name="T8" fmla="*/ 0 w 3"/>
                <a:gd name="T9" fmla="*/ 3 h 3"/>
              </a:gdLst>
              <a:ahLst/>
              <a:cxnLst>
                <a:cxn ang="0">
                  <a:pos x="T0" y="T1"/>
                </a:cxn>
                <a:cxn ang="0">
                  <a:pos x="T2" y="T3"/>
                </a:cxn>
                <a:cxn ang="0">
                  <a:pos x="T4" y="T5"/>
                </a:cxn>
                <a:cxn ang="0">
                  <a:pos x="T6" y="T7"/>
                </a:cxn>
                <a:cxn ang="0">
                  <a:pos x="T8" y="T9"/>
                </a:cxn>
              </a:cxnLst>
              <a:rect l="0" t="0" r="r" b="b"/>
              <a:pathLst>
                <a:path w="3" h="3">
                  <a:moveTo>
                    <a:pt x="0" y="3"/>
                  </a:moveTo>
                  <a:lnTo>
                    <a:pt x="3" y="3"/>
                  </a:lnTo>
                  <a:lnTo>
                    <a:pt x="3" y="0"/>
                  </a:lnTo>
                  <a:lnTo>
                    <a:pt x="0" y="3"/>
                  </a:lnTo>
                  <a:lnTo>
                    <a:pt x="0" y="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 name="Freeform 92"/>
            <p:cNvSpPr>
              <a:spLocks noChangeAspect="1"/>
            </p:cNvSpPr>
            <p:nvPr/>
          </p:nvSpPr>
          <p:spPr bwMode="auto">
            <a:xfrm>
              <a:off x="296" y="340"/>
              <a:ext cx="0" cy="1"/>
            </a:xfrm>
            <a:custGeom>
              <a:avLst/>
              <a:gdLst>
                <a:gd name="T0" fmla="*/ 0 w 3"/>
                <a:gd name="T1" fmla="*/ 3 h 3"/>
                <a:gd name="T2" fmla="*/ 3 w 3"/>
                <a:gd name="T3" fmla="*/ 3 h 3"/>
                <a:gd name="T4" fmla="*/ 3 w 3"/>
                <a:gd name="T5" fmla="*/ 0 h 3"/>
                <a:gd name="T6" fmla="*/ 0 w 3"/>
                <a:gd name="T7" fmla="*/ 3 h 3"/>
              </a:gdLst>
              <a:ahLst/>
              <a:cxnLst>
                <a:cxn ang="0">
                  <a:pos x="T0" y="T1"/>
                </a:cxn>
                <a:cxn ang="0">
                  <a:pos x="T2" y="T3"/>
                </a:cxn>
                <a:cxn ang="0">
                  <a:pos x="T4" y="T5"/>
                </a:cxn>
                <a:cxn ang="0">
                  <a:pos x="T6" y="T7"/>
                </a:cxn>
              </a:cxnLst>
              <a:rect l="0" t="0" r="r" b="b"/>
              <a:pathLst>
                <a:path w="3" h="3">
                  <a:moveTo>
                    <a:pt x="0" y="3"/>
                  </a:moveTo>
                  <a:lnTo>
                    <a:pt x="3" y="3"/>
                  </a:lnTo>
                  <a:lnTo>
                    <a:pt x="3" y="0"/>
                  </a:lnTo>
                  <a:lnTo>
                    <a:pt x="0" y="3"/>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9" name="Freeform 93"/>
            <p:cNvSpPr>
              <a:spLocks noChangeAspect="1"/>
            </p:cNvSpPr>
            <p:nvPr/>
          </p:nvSpPr>
          <p:spPr bwMode="auto">
            <a:xfrm>
              <a:off x="306" y="284"/>
              <a:ext cx="0" cy="0"/>
            </a:xfrm>
            <a:custGeom>
              <a:avLst/>
              <a:gdLst>
                <a:gd name="T0" fmla="*/ 0 w 2"/>
                <a:gd name="T1" fmla="*/ 4 h 4"/>
                <a:gd name="T2" fmla="*/ 2 w 2"/>
                <a:gd name="T3" fmla="*/ 4 h 4"/>
                <a:gd name="T4" fmla="*/ 0 w 2"/>
                <a:gd name="T5" fmla="*/ 0 h 4"/>
                <a:gd name="T6" fmla="*/ 0 w 2"/>
                <a:gd name="T7" fmla="*/ 4 h 4"/>
                <a:gd name="T8" fmla="*/ 0 w 2"/>
                <a:gd name="T9" fmla="*/ 4 h 4"/>
              </a:gdLst>
              <a:ahLst/>
              <a:cxnLst>
                <a:cxn ang="0">
                  <a:pos x="T0" y="T1"/>
                </a:cxn>
                <a:cxn ang="0">
                  <a:pos x="T2" y="T3"/>
                </a:cxn>
                <a:cxn ang="0">
                  <a:pos x="T4" y="T5"/>
                </a:cxn>
                <a:cxn ang="0">
                  <a:pos x="T6" y="T7"/>
                </a:cxn>
                <a:cxn ang="0">
                  <a:pos x="T8" y="T9"/>
                </a:cxn>
              </a:cxnLst>
              <a:rect l="0" t="0" r="r" b="b"/>
              <a:pathLst>
                <a:path w="2" h="4">
                  <a:moveTo>
                    <a:pt x="0" y="4"/>
                  </a:moveTo>
                  <a:lnTo>
                    <a:pt x="2" y="4"/>
                  </a:lnTo>
                  <a:lnTo>
                    <a:pt x="0" y="0"/>
                  </a:lnTo>
                  <a:lnTo>
                    <a:pt x="0" y="4"/>
                  </a:lnTo>
                  <a:lnTo>
                    <a:pt x="0"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 name="Freeform 94"/>
            <p:cNvSpPr>
              <a:spLocks noChangeAspect="1"/>
            </p:cNvSpPr>
            <p:nvPr/>
          </p:nvSpPr>
          <p:spPr bwMode="auto">
            <a:xfrm>
              <a:off x="306" y="284"/>
              <a:ext cx="0" cy="0"/>
            </a:xfrm>
            <a:custGeom>
              <a:avLst/>
              <a:gdLst>
                <a:gd name="T0" fmla="*/ 0 w 2"/>
                <a:gd name="T1" fmla="*/ 4 h 4"/>
                <a:gd name="T2" fmla="*/ 2 w 2"/>
                <a:gd name="T3" fmla="*/ 4 h 4"/>
                <a:gd name="T4" fmla="*/ 0 w 2"/>
                <a:gd name="T5" fmla="*/ 0 h 4"/>
                <a:gd name="T6" fmla="*/ 0 w 2"/>
                <a:gd name="T7" fmla="*/ 4 h 4"/>
              </a:gdLst>
              <a:ahLst/>
              <a:cxnLst>
                <a:cxn ang="0">
                  <a:pos x="T0" y="T1"/>
                </a:cxn>
                <a:cxn ang="0">
                  <a:pos x="T2" y="T3"/>
                </a:cxn>
                <a:cxn ang="0">
                  <a:pos x="T4" y="T5"/>
                </a:cxn>
                <a:cxn ang="0">
                  <a:pos x="T6" y="T7"/>
                </a:cxn>
              </a:cxnLst>
              <a:rect l="0" t="0" r="r" b="b"/>
              <a:pathLst>
                <a:path w="2" h="4">
                  <a:moveTo>
                    <a:pt x="0" y="4"/>
                  </a:moveTo>
                  <a:lnTo>
                    <a:pt x="2" y="4"/>
                  </a:lnTo>
                  <a:lnTo>
                    <a:pt x="0" y="0"/>
                  </a:lnTo>
                  <a:lnTo>
                    <a:pt x="0"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1" name="Freeform 95"/>
            <p:cNvSpPr>
              <a:spLocks noChangeAspect="1"/>
            </p:cNvSpPr>
            <p:nvPr/>
          </p:nvSpPr>
          <p:spPr bwMode="auto">
            <a:xfrm>
              <a:off x="306" y="283"/>
              <a:ext cx="1" cy="1"/>
            </a:xfrm>
            <a:custGeom>
              <a:avLst/>
              <a:gdLst>
                <a:gd name="T0" fmla="*/ 0 w 7"/>
                <a:gd name="T1" fmla="*/ 7 h 7"/>
                <a:gd name="T2" fmla="*/ 7 w 7"/>
                <a:gd name="T3" fmla="*/ 7 h 7"/>
                <a:gd name="T4" fmla="*/ 7 w 7"/>
                <a:gd name="T5" fmla="*/ 0 h 7"/>
                <a:gd name="T6" fmla="*/ 0 w 7"/>
                <a:gd name="T7" fmla="*/ 7 h 7"/>
                <a:gd name="T8" fmla="*/ 0 w 7"/>
                <a:gd name="T9" fmla="*/ 7 h 7"/>
              </a:gdLst>
              <a:ahLst/>
              <a:cxnLst>
                <a:cxn ang="0">
                  <a:pos x="T0" y="T1"/>
                </a:cxn>
                <a:cxn ang="0">
                  <a:pos x="T2" y="T3"/>
                </a:cxn>
                <a:cxn ang="0">
                  <a:pos x="T4" y="T5"/>
                </a:cxn>
                <a:cxn ang="0">
                  <a:pos x="T6" y="T7"/>
                </a:cxn>
                <a:cxn ang="0">
                  <a:pos x="T8" y="T9"/>
                </a:cxn>
              </a:cxnLst>
              <a:rect l="0" t="0" r="r" b="b"/>
              <a:pathLst>
                <a:path w="7" h="7">
                  <a:moveTo>
                    <a:pt x="0" y="7"/>
                  </a:moveTo>
                  <a:lnTo>
                    <a:pt x="7" y="7"/>
                  </a:lnTo>
                  <a:lnTo>
                    <a:pt x="7" y="0"/>
                  </a:lnTo>
                  <a:lnTo>
                    <a:pt x="0" y="7"/>
                  </a:lnTo>
                  <a:lnTo>
                    <a:pt x="0" y="7"/>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 name="Freeform 96"/>
            <p:cNvSpPr>
              <a:spLocks noChangeAspect="1"/>
            </p:cNvSpPr>
            <p:nvPr/>
          </p:nvSpPr>
          <p:spPr bwMode="auto">
            <a:xfrm>
              <a:off x="306" y="283"/>
              <a:ext cx="1" cy="1"/>
            </a:xfrm>
            <a:custGeom>
              <a:avLst/>
              <a:gdLst>
                <a:gd name="T0" fmla="*/ 0 w 7"/>
                <a:gd name="T1" fmla="*/ 7 h 7"/>
                <a:gd name="T2" fmla="*/ 7 w 7"/>
                <a:gd name="T3" fmla="*/ 7 h 7"/>
                <a:gd name="T4" fmla="*/ 7 w 7"/>
                <a:gd name="T5" fmla="*/ 0 h 7"/>
                <a:gd name="T6" fmla="*/ 0 w 7"/>
                <a:gd name="T7" fmla="*/ 7 h 7"/>
              </a:gdLst>
              <a:ahLst/>
              <a:cxnLst>
                <a:cxn ang="0">
                  <a:pos x="T0" y="T1"/>
                </a:cxn>
                <a:cxn ang="0">
                  <a:pos x="T2" y="T3"/>
                </a:cxn>
                <a:cxn ang="0">
                  <a:pos x="T4" y="T5"/>
                </a:cxn>
                <a:cxn ang="0">
                  <a:pos x="T6" y="T7"/>
                </a:cxn>
              </a:cxnLst>
              <a:rect l="0" t="0" r="r" b="b"/>
              <a:pathLst>
                <a:path w="7" h="7">
                  <a:moveTo>
                    <a:pt x="0" y="7"/>
                  </a:moveTo>
                  <a:lnTo>
                    <a:pt x="7" y="7"/>
                  </a:lnTo>
                  <a:lnTo>
                    <a:pt x="7" y="0"/>
                  </a:lnTo>
                  <a:lnTo>
                    <a:pt x="0" y="7"/>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3" name="Freeform 97"/>
            <p:cNvSpPr>
              <a:spLocks noChangeAspect="1"/>
            </p:cNvSpPr>
            <p:nvPr/>
          </p:nvSpPr>
          <p:spPr bwMode="auto">
            <a:xfrm>
              <a:off x="336" y="232"/>
              <a:ext cx="1" cy="0"/>
            </a:xfrm>
            <a:custGeom>
              <a:avLst/>
              <a:gdLst>
                <a:gd name="T0" fmla="*/ 0 w 3"/>
                <a:gd name="T1" fmla="*/ 0 h 3"/>
                <a:gd name="T2" fmla="*/ 0 w 3"/>
                <a:gd name="T3" fmla="*/ 3 h 3"/>
                <a:gd name="T4" fmla="*/ 3 w 3"/>
                <a:gd name="T5" fmla="*/ 3 h 3"/>
                <a:gd name="T6" fmla="*/ 3 w 3"/>
                <a:gd name="T7" fmla="*/ 0 h 3"/>
                <a:gd name="T8" fmla="*/ 0 w 3"/>
                <a:gd name="T9" fmla="*/ 0 h 3"/>
                <a:gd name="T10" fmla="*/ 0 w 3"/>
                <a:gd name="T11" fmla="*/ 0 h 3"/>
              </a:gdLst>
              <a:ahLst/>
              <a:cxnLst>
                <a:cxn ang="0">
                  <a:pos x="T0" y="T1"/>
                </a:cxn>
                <a:cxn ang="0">
                  <a:pos x="T2" y="T3"/>
                </a:cxn>
                <a:cxn ang="0">
                  <a:pos x="T4" y="T5"/>
                </a:cxn>
                <a:cxn ang="0">
                  <a:pos x="T6" y="T7"/>
                </a:cxn>
                <a:cxn ang="0">
                  <a:pos x="T8" y="T9"/>
                </a:cxn>
                <a:cxn ang="0">
                  <a:pos x="T10" y="T11"/>
                </a:cxn>
              </a:cxnLst>
              <a:rect l="0" t="0" r="r" b="b"/>
              <a:pathLst>
                <a:path w="3" h="3">
                  <a:moveTo>
                    <a:pt x="0" y="0"/>
                  </a:moveTo>
                  <a:lnTo>
                    <a:pt x="0" y="3"/>
                  </a:lnTo>
                  <a:lnTo>
                    <a:pt x="3" y="3"/>
                  </a:lnTo>
                  <a:lnTo>
                    <a:pt x="3" y="0"/>
                  </a:lnTo>
                  <a:lnTo>
                    <a:pt x="0"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 name="Rectangle 98"/>
            <p:cNvSpPr>
              <a:spLocks noChangeAspect="1" noChangeArrowheads="1"/>
            </p:cNvSpPr>
            <p:nvPr/>
          </p:nvSpPr>
          <p:spPr bwMode="auto">
            <a:xfrm>
              <a:off x="336" y="232"/>
              <a:ext cx="1" cy="0"/>
            </a:xfrm>
            <a:prstGeom prst="rect">
              <a:avLst/>
            </a:prstGeom>
            <a:noFill/>
            <a:ln w="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5" name="Freeform 99"/>
            <p:cNvSpPr>
              <a:spLocks noChangeAspect="1"/>
            </p:cNvSpPr>
            <p:nvPr/>
          </p:nvSpPr>
          <p:spPr bwMode="auto">
            <a:xfrm>
              <a:off x="385" y="422"/>
              <a:ext cx="0" cy="1"/>
            </a:xfrm>
            <a:custGeom>
              <a:avLst/>
              <a:gdLst>
                <a:gd name="T0" fmla="*/ 0 w 6"/>
                <a:gd name="T1" fmla="*/ 9 h 9"/>
                <a:gd name="T2" fmla="*/ 6 w 6"/>
                <a:gd name="T3" fmla="*/ 3 h 9"/>
                <a:gd name="T4" fmla="*/ 6 w 6"/>
                <a:gd name="T5" fmla="*/ 0 h 9"/>
                <a:gd name="T6" fmla="*/ 0 w 6"/>
                <a:gd name="T7" fmla="*/ 5 h 9"/>
                <a:gd name="T8" fmla="*/ 0 w 6"/>
                <a:gd name="T9" fmla="*/ 9 h 9"/>
                <a:gd name="T10" fmla="*/ 0 w 6"/>
                <a:gd name="T11" fmla="*/ 9 h 9"/>
              </a:gdLst>
              <a:ahLst/>
              <a:cxnLst>
                <a:cxn ang="0">
                  <a:pos x="T0" y="T1"/>
                </a:cxn>
                <a:cxn ang="0">
                  <a:pos x="T2" y="T3"/>
                </a:cxn>
                <a:cxn ang="0">
                  <a:pos x="T4" y="T5"/>
                </a:cxn>
                <a:cxn ang="0">
                  <a:pos x="T6" y="T7"/>
                </a:cxn>
                <a:cxn ang="0">
                  <a:pos x="T8" y="T9"/>
                </a:cxn>
                <a:cxn ang="0">
                  <a:pos x="T10" y="T11"/>
                </a:cxn>
              </a:cxnLst>
              <a:rect l="0" t="0" r="r" b="b"/>
              <a:pathLst>
                <a:path w="6" h="9">
                  <a:moveTo>
                    <a:pt x="0" y="9"/>
                  </a:moveTo>
                  <a:lnTo>
                    <a:pt x="6" y="3"/>
                  </a:lnTo>
                  <a:lnTo>
                    <a:pt x="6" y="0"/>
                  </a:lnTo>
                  <a:lnTo>
                    <a:pt x="0" y="5"/>
                  </a:lnTo>
                  <a:lnTo>
                    <a:pt x="0" y="9"/>
                  </a:lnTo>
                  <a:lnTo>
                    <a:pt x="0" y="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 name="Freeform 100"/>
            <p:cNvSpPr>
              <a:spLocks noChangeAspect="1"/>
            </p:cNvSpPr>
            <p:nvPr/>
          </p:nvSpPr>
          <p:spPr bwMode="auto">
            <a:xfrm>
              <a:off x="385" y="422"/>
              <a:ext cx="0" cy="1"/>
            </a:xfrm>
            <a:custGeom>
              <a:avLst/>
              <a:gdLst>
                <a:gd name="T0" fmla="*/ 0 w 6"/>
                <a:gd name="T1" fmla="*/ 9 h 9"/>
                <a:gd name="T2" fmla="*/ 6 w 6"/>
                <a:gd name="T3" fmla="*/ 3 h 9"/>
                <a:gd name="T4" fmla="*/ 6 w 6"/>
                <a:gd name="T5" fmla="*/ 0 h 9"/>
                <a:gd name="T6" fmla="*/ 0 w 6"/>
                <a:gd name="T7" fmla="*/ 5 h 9"/>
                <a:gd name="T8" fmla="*/ 0 w 6"/>
                <a:gd name="T9" fmla="*/ 9 h 9"/>
              </a:gdLst>
              <a:ahLst/>
              <a:cxnLst>
                <a:cxn ang="0">
                  <a:pos x="T0" y="T1"/>
                </a:cxn>
                <a:cxn ang="0">
                  <a:pos x="T2" y="T3"/>
                </a:cxn>
                <a:cxn ang="0">
                  <a:pos x="T4" y="T5"/>
                </a:cxn>
                <a:cxn ang="0">
                  <a:pos x="T6" y="T7"/>
                </a:cxn>
                <a:cxn ang="0">
                  <a:pos x="T8" y="T9"/>
                </a:cxn>
              </a:cxnLst>
              <a:rect l="0" t="0" r="r" b="b"/>
              <a:pathLst>
                <a:path w="6" h="9">
                  <a:moveTo>
                    <a:pt x="0" y="9"/>
                  </a:moveTo>
                  <a:lnTo>
                    <a:pt x="6" y="3"/>
                  </a:lnTo>
                  <a:lnTo>
                    <a:pt x="6" y="0"/>
                  </a:lnTo>
                  <a:lnTo>
                    <a:pt x="0" y="5"/>
                  </a:lnTo>
                  <a:lnTo>
                    <a:pt x="0" y="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7" name="Freeform 101"/>
            <p:cNvSpPr>
              <a:spLocks noChangeAspect="1"/>
            </p:cNvSpPr>
            <p:nvPr/>
          </p:nvSpPr>
          <p:spPr bwMode="auto">
            <a:xfrm>
              <a:off x="282" y="453"/>
              <a:ext cx="0" cy="0"/>
            </a:xfrm>
            <a:custGeom>
              <a:avLst/>
              <a:gdLst>
                <a:gd name="T0" fmla="*/ 0 w 3"/>
                <a:gd name="T1" fmla="*/ 4 h 4"/>
                <a:gd name="T2" fmla="*/ 3 w 3"/>
                <a:gd name="T3" fmla="*/ 4 h 4"/>
                <a:gd name="T4" fmla="*/ 0 w 3"/>
                <a:gd name="T5" fmla="*/ 0 h 4"/>
                <a:gd name="T6" fmla="*/ 0 w 3"/>
                <a:gd name="T7" fmla="*/ 4 h 4"/>
                <a:gd name="T8" fmla="*/ 0 w 3"/>
                <a:gd name="T9" fmla="*/ 4 h 4"/>
              </a:gdLst>
              <a:ahLst/>
              <a:cxnLst>
                <a:cxn ang="0">
                  <a:pos x="T0" y="T1"/>
                </a:cxn>
                <a:cxn ang="0">
                  <a:pos x="T2" y="T3"/>
                </a:cxn>
                <a:cxn ang="0">
                  <a:pos x="T4" y="T5"/>
                </a:cxn>
                <a:cxn ang="0">
                  <a:pos x="T6" y="T7"/>
                </a:cxn>
                <a:cxn ang="0">
                  <a:pos x="T8" y="T9"/>
                </a:cxn>
              </a:cxnLst>
              <a:rect l="0" t="0" r="r" b="b"/>
              <a:pathLst>
                <a:path w="3" h="4">
                  <a:moveTo>
                    <a:pt x="0" y="4"/>
                  </a:moveTo>
                  <a:lnTo>
                    <a:pt x="3" y="4"/>
                  </a:lnTo>
                  <a:lnTo>
                    <a:pt x="0" y="0"/>
                  </a:lnTo>
                  <a:lnTo>
                    <a:pt x="0" y="4"/>
                  </a:lnTo>
                  <a:lnTo>
                    <a:pt x="0" y="4"/>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 name="Freeform 102"/>
            <p:cNvSpPr>
              <a:spLocks noChangeAspect="1"/>
            </p:cNvSpPr>
            <p:nvPr/>
          </p:nvSpPr>
          <p:spPr bwMode="auto">
            <a:xfrm>
              <a:off x="282" y="453"/>
              <a:ext cx="0" cy="0"/>
            </a:xfrm>
            <a:custGeom>
              <a:avLst/>
              <a:gdLst>
                <a:gd name="T0" fmla="*/ 0 w 3"/>
                <a:gd name="T1" fmla="*/ 4 h 4"/>
                <a:gd name="T2" fmla="*/ 3 w 3"/>
                <a:gd name="T3" fmla="*/ 4 h 4"/>
                <a:gd name="T4" fmla="*/ 0 w 3"/>
                <a:gd name="T5" fmla="*/ 0 h 4"/>
                <a:gd name="T6" fmla="*/ 0 w 3"/>
                <a:gd name="T7" fmla="*/ 4 h 4"/>
              </a:gdLst>
              <a:ahLst/>
              <a:cxnLst>
                <a:cxn ang="0">
                  <a:pos x="T0" y="T1"/>
                </a:cxn>
                <a:cxn ang="0">
                  <a:pos x="T2" y="T3"/>
                </a:cxn>
                <a:cxn ang="0">
                  <a:pos x="T4" y="T5"/>
                </a:cxn>
                <a:cxn ang="0">
                  <a:pos x="T6" y="T7"/>
                </a:cxn>
              </a:cxnLst>
              <a:rect l="0" t="0" r="r" b="b"/>
              <a:pathLst>
                <a:path w="3" h="4">
                  <a:moveTo>
                    <a:pt x="0" y="4"/>
                  </a:moveTo>
                  <a:lnTo>
                    <a:pt x="3" y="4"/>
                  </a:lnTo>
                  <a:lnTo>
                    <a:pt x="0" y="0"/>
                  </a:lnTo>
                  <a:lnTo>
                    <a:pt x="0" y="4"/>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9" name="Freeform 103"/>
            <p:cNvSpPr>
              <a:spLocks noChangeAspect="1"/>
            </p:cNvSpPr>
            <p:nvPr/>
          </p:nvSpPr>
          <p:spPr bwMode="auto">
            <a:xfrm>
              <a:off x="319" y="458"/>
              <a:ext cx="2" cy="1"/>
            </a:xfrm>
            <a:custGeom>
              <a:avLst/>
              <a:gdLst>
                <a:gd name="T0" fmla="*/ 12 w 18"/>
                <a:gd name="T1" fmla="*/ 10 h 10"/>
                <a:gd name="T2" fmla="*/ 18 w 18"/>
                <a:gd name="T3" fmla="*/ 10 h 10"/>
                <a:gd name="T4" fmla="*/ 18 w 18"/>
                <a:gd name="T5" fmla="*/ 6 h 10"/>
                <a:gd name="T6" fmla="*/ 12 w 18"/>
                <a:gd name="T7" fmla="*/ 6 h 10"/>
                <a:gd name="T8" fmla="*/ 0 w 18"/>
                <a:gd name="T9" fmla="*/ 0 h 10"/>
                <a:gd name="T10" fmla="*/ 5 w 18"/>
                <a:gd name="T11" fmla="*/ 6 h 10"/>
                <a:gd name="T12" fmla="*/ 12 w 18"/>
                <a:gd name="T13" fmla="*/ 10 h 10"/>
                <a:gd name="T14" fmla="*/ 12 w 18"/>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0">
                  <a:moveTo>
                    <a:pt x="12" y="10"/>
                  </a:moveTo>
                  <a:lnTo>
                    <a:pt x="18" y="10"/>
                  </a:lnTo>
                  <a:lnTo>
                    <a:pt x="18" y="6"/>
                  </a:lnTo>
                  <a:lnTo>
                    <a:pt x="12" y="6"/>
                  </a:lnTo>
                  <a:lnTo>
                    <a:pt x="0" y="0"/>
                  </a:lnTo>
                  <a:lnTo>
                    <a:pt x="5" y="6"/>
                  </a:lnTo>
                  <a:lnTo>
                    <a:pt x="12" y="10"/>
                  </a:lnTo>
                  <a:lnTo>
                    <a:pt x="12" y="1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grpSp>
        <p:nvGrpSpPr>
          <p:cNvPr id="90" name="グループ化 89"/>
          <p:cNvGrpSpPr/>
          <p:nvPr/>
        </p:nvGrpSpPr>
        <p:grpSpPr>
          <a:xfrm>
            <a:off x="6786563" y="836712"/>
            <a:ext cx="2224344" cy="3715803"/>
            <a:chOff x="7059613" y="571500"/>
            <a:chExt cx="2084387" cy="3500438"/>
          </a:xfrm>
        </p:grpSpPr>
        <p:sp>
          <p:nvSpPr>
            <p:cNvPr id="91" name="テキスト ボックス 77"/>
            <p:cNvSpPr txBox="1">
              <a:spLocks noChangeArrowheads="1"/>
            </p:cNvSpPr>
            <p:nvPr/>
          </p:nvSpPr>
          <p:spPr bwMode="auto">
            <a:xfrm>
              <a:off x="7086600" y="723900"/>
              <a:ext cx="2057400" cy="260944"/>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新潟県ルートマップ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sp>
          <p:nvSpPr>
            <p:cNvPr id="92" name="角丸四角形 91"/>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95" name="円/楕円 39"/>
          <p:cNvSpPr/>
          <p:nvPr/>
        </p:nvSpPr>
        <p:spPr>
          <a:xfrm flipV="1">
            <a:off x="7125714" y="3514825"/>
            <a:ext cx="67143" cy="90710"/>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6" name="テキスト ボックス 77"/>
          <p:cNvSpPr txBox="1">
            <a:spLocks noChangeArrowheads="1"/>
          </p:cNvSpPr>
          <p:nvPr/>
        </p:nvSpPr>
        <p:spPr bwMode="auto">
          <a:xfrm>
            <a:off x="6721797" y="3138683"/>
            <a:ext cx="5002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糸魚川</a:t>
            </a:r>
          </a:p>
        </p:txBody>
      </p:sp>
      <p:cxnSp>
        <p:nvCxnSpPr>
          <p:cNvPr id="98" name="直線コネクタ 97"/>
          <p:cNvCxnSpPr/>
          <p:nvPr/>
        </p:nvCxnSpPr>
        <p:spPr>
          <a:xfrm>
            <a:off x="7009955" y="3300586"/>
            <a:ext cx="144211" cy="23517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99" name="正方形/長方形 98"/>
          <p:cNvSpPr/>
          <p:nvPr/>
        </p:nvSpPr>
        <p:spPr>
          <a:xfrm>
            <a:off x="1381588" y="1412776"/>
            <a:ext cx="598124"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0" name="正方形/長方形 99"/>
          <p:cNvSpPr/>
          <p:nvPr/>
        </p:nvSpPr>
        <p:spPr>
          <a:xfrm>
            <a:off x="2411759" y="1412776"/>
            <a:ext cx="913459"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1" name="正方形/長方形 100"/>
          <p:cNvSpPr/>
          <p:nvPr/>
        </p:nvSpPr>
        <p:spPr>
          <a:xfrm>
            <a:off x="539552" y="1872176"/>
            <a:ext cx="1008112"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2" name="正方形/長方形 101"/>
          <p:cNvSpPr/>
          <p:nvPr/>
        </p:nvSpPr>
        <p:spPr>
          <a:xfrm>
            <a:off x="1115615" y="2500648"/>
            <a:ext cx="1296143"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3" name="正方形/長方形 102"/>
          <p:cNvSpPr/>
          <p:nvPr/>
        </p:nvSpPr>
        <p:spPr>
          <a:xfrm>
            <a:off x="2879301" y="2476155"/>
            <a:ext cx="1548683"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4" name="正方形/長方形 103"/>
          <p:cNvSpPr/>
          <p:nvPr/>
        </p:nvSpPr>
        <p:spPr>
          <a:xfrm>
            <a:off x="539552" y="2985104"/>
            <a:ext cx="1800200"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5" name="正方形/長方形 104"/>
          <p:cNvSpPr/>
          <p:nvPr/>
        </p:nvSpPr>
        <p:spPr>
          <a:xfrm>
            <a:off x="2771800" y="2994667"/>
            <a:ext cx="1224136"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6" name="正方形/長方形 105"/>
          <p:cNvSpPr/>
          <p:nvPr/>
        </p:nvSpPr>
        <p:spPr>
          <a:xfrm>
            <a:off x="503546" y="3463750"/>
            <a:ext cx="1404157"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7" name="正方形/長方形 106"/>
          <p:cNvSpPr/>
          <p:nvPr/>
        </p:nvSpPr>
        <p:spPr>
          <a:xfrm>
            <a:off x="1115615" y="4020214"/>
            <a:ext cx="432049"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8" name="正方形/長方形 107"/>
          <p:cNvSpPr/>
          <p:nvPr/>
        </p:nvSpPr>
        <p:spPr>
          <a:xfrm>
            <a:off x="2051720" y="4020214"/>
            <a:ext cx="576064"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9" name="正方形/長方形 108"/>
          <p:cNvSpPr/>
          <p:nvPr/>
        </p:nvSpPr>
        <p:spPr>
          <a:xfrm>
            <a:off x="3118808" y="4020214"/>
            <a:ext cx="661103" cy="144016"/>
          </a:xfrm>
          <a:prstGeom prst="rect">
            <a:avLst/>
          </a:prstGeom>
          <a:noFill/>
          <a:ln w="31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3" name="Text Box 65"/>
          <p:cNvSpPr txBox="1">
            <a:spLocks noChangeArrowheads="1"/>
          </p:cNvSpPr>
          <p:nvPr/>
        </p:nvSpPr>
        <p:spPr bwMode="auto">
          <a:xfrm>
            <a:off x="3449359" y="6042372"/>
            <a:ext cx="3261167" cy="248402"/>
          </a:xfrm>
          <a:prstGeom prst="rect">
            <a:avLst/>
          </a:prstGeom>
          <a:solidFill>
            <a:schemeClr val="accent2">
              <a:lumMod val="20000"/>
              <a:lumOff val="80000"/>
            </a:schemeClr>
          </a:solidFill>
          <a:ln>
            <a:noFill/>
          </a:ln>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翠の里 糸魚川ツーリズム推進協議会</a:t>
            </a:r>
            <a:endParaRPr lang="en-US" altLang="ja-JP" sz="1000" b="1" dirty="0">
              <a:latin typeface="Calibri" panose="020F0502020204030204" pitchFamily="34" charset="0"/>
            </a:endParaRPr>
          </a:p>
        </p:txBody>
      </p:sp>
      <p:sp>
        <p:nvSpPr>
          <p:cNvPr id="94" name="正方形/長方形 93"/>
          <p:cNvSpPr/>
          <p:nvPr/>
        </p:nvSpPr>
        <p:spPr>
          <a:xfrm>
            <a:off x="3434242" y="6042372"/>
            <a:ext cx="3276284" cy="78653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7" name="テキスト ボックス 34"/>
          <p:cNvSpPr txBox="1">
            <a:spLocks noChangeArrowheads="1"/>
          </p:cNvSpPr>
          <p:nvPr/>
        </p:nvSpPr>
        <p:spPr bwMode="auto">
          <a:xfrm>
            <a:off x="3518135" y="6309320"/>
            <a:ext cx="317591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t>（一社）糸魚川市観光協会</a:t>
            </a:r>
            <a:endParaRPr lang="en-US" altLang="ja-JP" sz="700" dirty="0"/>
          </a:p>
          <a:p>
            <a:r>
              <a:rPr lang="ja-JP" altLang="en-US" sz="700" dirty="0"/>
              <a:t>糸魚川市大町</a:t>
            </a:r>
            <a:r>
              <a:rPr lang="en-US" altLang="ja-JP" sz="700" dirty="0"/>
              <a:t>1-7-47 </a:t>
            </a:r>
            <a:r>
              <a:rPr lang="ja-JP" altLang="en-US" sz="700" dirty="0"/>
              <a:t>糸魚川ジオステーションジオパル内</a:t>
            </a:r>
          </a:p>
          <a:p>
            <a:r>
              <a:rPr lang="en-US" altLang="ja-JP" sz="700" dirty="0"/>
              <a:t>T E L </a:t>
            </a:r>
            <a:r>
              <a:rPr lang="ja-JP" altLang="en-US" sz="700" dirty="0"/>
              <a:t>： </a:t>
            </a:r>
            <a:r>
              <a:rPr lang="en-US" altLang="ja-JP" sz="700" dirty="0"/>
              <a:t>025-555-7344</a:t>
            </a:r>
            <a:r>
              <a:rPr lang="ja-JP" altLang="en-US" sz="700" dirty="0"/>
              <a:t> 　</a:t>
            </a:r>
            <a:r>
              <a:rPr lang="en-US" altLang="ja-JP" sz="700" dirty="0"/>
              <a:t>F A X </a:t>
            </a:r>
            <a:r>
              <a:rPr lang="ja-JP" altLang="en-US" sz="700" dirty="0"/>
              <a:t>： </a:t>
            </a:r>
            <a:r>
              <a:rPr lang="en-US" altLang="ja-JP" sz="700" dirty="0"/>
              <a:t>025-555-7364</a:t>
            </a:r>
            <a:endParaRPr lang="ja-JP" altLang="en-US" sz="700" dirty="0"/>
          </a:p>
          <a:p>
            <a:r>
              <a:rPr lang="en-US" altLang="ja-JP" sz="700" dirty="0"/>
              <a:t>mail </a:t>
            </a:r>
            <a:r>
              <a:rPr lang="ja-JP" altLang="en-US" sz="700" dirty="0"/>
              <a:t>： </a:t>
            </a:r>
            <a:r>
              <a:rPr lang="en-US" altLang="ja-JP" sz="700" dirty="0"/>
              <a:t>itoigawa-kanko@ae.wakwak.com</a:t>
            </a:r>
            <a:endParaRPr lang="ja-JP" altLang="en-US" sz="700" dirty="0">
              <a:latin typeface="+mn-ea"/>
              <a:ea typeface="+mn-ea"/>
            </a:endParaRPr>
          </a:p>
        </p:txBody>
      </p:sp>
    </p:spTree>
    <p:extLst>
      <p:ext uri="{BB962C8B-B14F-4D97-AF65-F5344CB8AC3E}">
        <p14:creationId xmlns:p14="http://schemas.microsoft.com/office/powerpoint/2010/main" val="3521612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530229174"/>
              </p:ext>
            </p:extLst>
          </p:nvPr>
        </p:nvGraphicFramePr>
        <p:xfrm>
          <a:off x="323528" y="404664"/>
          <a:ext cx="7992888" cy="5526581"/>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3355161248"/>
                    </a:ext>
                  </a:extLst>
                </a:gridCol>
                <a:gridCol w="6768752">
                  <a:extLst>
                    <a:ext uri="{9D8B030D-6E8A-4147-A177-3AD203B41FA5}">
                      <a16:colId xmlns:a16="http://schemas.microsoft.com/office/drawing/2014/main" val="641592194"/>
                    </a:ext>
                  </a:extLst>
                </a:gridCol>
              </a:tblGrid>
              <a:tr h="648072">
                <a:tc>
                  <a:txBody>
                    <a:bodyPr/>
                    <a:lstStyle/>
                    <a:p>
                      <a:r>
                        <a:rPr kumimoji="1" lang="ja-JP" altLang="en-US" dirty="0"/>
                        <a:t>　写真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t>コースに組み込んだ観光施設や体験等の説明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4680754"/>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高浪の池</a:t>
                      </a:r>
                      <a:r>
                        <a:rPr kumimoji="1" lang="en-US" altLang="ja-JP" sz="1200" dirty="0"/>
                        <a:t>】</a:t>
                      </a:r>
                    </a:p>
                    <a:p>
                      <a:r>
                        <a:rPr kumimoji="1" lang="ja-JP" altLang="en-US" sz="1200" dirty="0"/>
                        <a:t>標高</a:t>
                      </a:r>
                      <a:r>
                        <a:rPr kumimoji="1" lang="en-US" altLang="ja-JP" sz="1200" dirty="0"/>
                        <a:t>540m</a:t>
                      </a:r>
                      <a:r>
                        <a:rPr kumimoji="1" lang="ja-JP" altLang="en-US" sz="1200" dirty="0"/>
                        <a:t>の大自然の中にある、山の地滑りによってできた池です。池の周りには遊歩道があり、</a:t>
                      </a:r>
                      <a:r>
                        <a:rPr kumimoji="1" lang="en-US" altLang="ja-JP" sz="1200" dirty="0"/>
                        <a:t>1</a:t>
                      </a:r>
                      <a:r>
                        <a:rPr kumimoji="1" lang="ja-JP" altLang="en-US" sz="1200" dirty="0"/>
                        <a:t>周</a:t>
                      </a:r>
                      <a:r>
                        <a:rPr kumimoji="1" lang="en-US" altLang="ja-JP" sz="1200" dirty="0"/>
                        <a:t>15</a:t>
                      </a:r>
                      <a:r>
                        <a:rPr kumimoji="1" lang="ja-JP" altLang="en-US" sz="1200" dirty="0"/>
                        <a:t>分程で歩くことができます。お食事はレストハウスのほかに、お弁当を池周辺の好きなところで召し上がることもできます。糸魚川の豊かな自然、澄んだ空気をたっぷりと味わえます。</a:t>
                      </a:r>
                      <a:endParaRPr kumimoji="1" lang="en-US" altLang="ja-JP" sz="1200" dirty="0"/>
                    </a:p>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0056545"/>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a:t>
                      </a:r>
                      <a:r>
                        <a:rPr kumimoji="1" lang="ja-JP" altLang="en-US" sz="1200" dirty="0"/>
                        <a:t>フォッサマグナミュージアム</a:t>
                      </a:r>
                      <a:r>
                        <a:rPr kumimoji="1" lang="en-US" altLang="ja-JP" sz="1200" dirty="0"/>
                        <a:t>】</a:t>
                      </a:r>
                      <a:r>
                        <a:rPr kumimoji="1" lang="ja-JP" altLang="en-US" sz="1200" dirty="0"/>
                        <a:t> </a:t>
                      </a:r>
                    </a:p>
                    <a:p>
                      <a:r>
                        <a:rPr kumimoji="1" lang="ja-JP" altLang="en-US" sz="1200" dirty="0"/>
                        <a:t>市内で発見されたヒスイの展示のほか、日本列島誕生の歴史、地質の時代経過に沿って育まれた自然環境等について学ぶことができます。研修ホールにて学芸員の解説を聞くこともできます（要予約・有料）。</a:t>
                      </a:r>
                      <a:endParaRPr kumimoji="1" lang="en-US" altLang="ja-JP" sz="1200" dirty="0"/>
                    </a:p>
                    <a:p>
                      <a:r>
                        <a:rPr kumimoji="1" lang="ja-JP" altLang="en-US" sz="1200" dirty="0"/>
                        <a:t>所要時間：館内見学約</a:t>
                      </a:r>
                      <a:r>
                        <a:rPr kumimoji="1" lang="en-US" altLang="ja-JP" sz="1200" dirty="0"/>
                        <a:t>40</a:t>
                      </a:r>
                      <a:r>
                        <a:rPr kumimoji="1" lang="ja-JP" altLang="en-US" sz="1200" dirty="0"/>
                        <a:t>分、ホール説明約</a:t>
                      </a:r>
                      <a:r>
                        <a:rPr kumimoji="1" lang="en-US" altLang="ja-JP" sz="1200" dirty="0"/>
                        <a:t>30</a:t>
                      </a:r>
                      <a:r>
                        <a:rPr kumimoji="1" lang="ja-JP" altLang="en-US" sz="1200" dirty="0"/>
                        <a:t>分</a:t>
                      </a:r>
                      <a:endParaRPr kumimoji="1" lang="en-US" altLang="ja-JP" sz="1200" dirty="0"/>
                    </a:p>
                    <a:p>
                      <a:r>
                        <a:rPr kumimoji="1" lang="ja-JP" altLang="en-US" sz="1200" dirty="0"/>
                        <a:t>公式</a:t>
                      </a:r>
                      <a:r>
                        <a:rPr kumimoji="1" lang="en-US" altLang="ja-JP" sz="1200" dirty="0"/>
                        <a:t>HP</a:t>
                      </a:r>
                      <a:r>
                        <a:rPr kumimoji="1" lang="ja-JP" altLang="en-US" sz="1200" dirty="0"/>
                        <a:t>　</a:t>
                      </a:r>
                      <a:r>
                        <a:rPr kumimoji="1" lang="en-US" altLang="ja-JP" sz="1200" dirty="0">
                          <a:hlinkClick r:id="rId2"/>
                        </a:rPr>
                        <a:t>https://fmm.geo-itoigawa.com/</a:t>
                      </a:r>
                      <a:r>
                        <a:rPr kumimoji="1" lang="ja-JP" altLang="en-US" sz="1200" dirty="0"/>
                        <a:t>　</a:t>
                      </a:r>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9982854"/>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海岸でヒスイ探し体験</a:t>
                      </a:r>
                      <a:r>
                        <a:rPr kumimoji="1" lang="en-US" altLang="ja-JP" sz="1200" dirty="0"/>
                        <a:t>】</a:t>
                      </a:r>
                    </a:p>
                    <a:p>
                      <a:r>
                        <a:rPr kumimoji="1" lang="ja-JP" altLang="en-US" sz="1200" dirty="0"/>
                        <a:t>場所：須沢海岸、親不知海岸</a:t>
                      </a:r>
                      <a:endParaRPr kumimoji="1" lang="en-US" altLang="ja-JP" sz="1200" dirty="0"/>
                    </a:p>
                    <a:p>
                      <a:r>
                        <a:rPr kumimoji="1" lang="ja-JP" altLang="en-US" sz="1200" dirty="0"/>
                        <a:t>その他詳細は　</a:t>
                      </a:r>
                      <a:r>
                        <a:rPr kumimoji="1" lang="en-US" altLang="ja-JP" sz="1200" dirty="0">
                          <a:hlinkClick r:id="rId3"/>
                        </a:rPr>
                        <a:t>https://itoigawa-taiken.net/activity/24/?post_id=24</a:t>
                      </a:r>
                      <a:r>
                        <a:rPr kumimoji="1" lang="ja-JP" altLang="en-US" sz="1200" dirty="0"/>
                        <a:t>　（旅する糸魚川</a:t>
                      </a:r>
                      <a:r>
                        <a:rPr kumimoji="1" lang="en-US" altLang="ja-JP" sz="1200" dirty="0"/>
                        <a:t>HP</a:t>
                      </a:r>
                      <a:r>
                        <a:rPr kumimoji="1" lang="ja-JP" altLang="en-US" sz="1200" dirty="0"/>
                        <a:t>）</a:t>
                      </a:r>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6715554"/>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漁火　いさりび</a:t>
                      </a:r>
                      <a:r>
                        <a:rPr kumimoji="1" lang="en-US" altLang="ja-JP" sz="1200" dirty="0"/>
                        <a:t>】</a:t>
                      </a:r>
                    </a:p>
                    <a:p>
                      <a:r>
                        <a:rPr kumimoji="1" lang="ja-JP" altLang="en-US" sz="1200" dirty="0"/>
                        <a:t>道の駅親不知ピアパーク内にあるお食事処。窓いっぱいに親不知の海を見ることができます。海鮮のお食事はもちろんのこと、ご希望があれば肉料理も提供できます。</a:t>
                      </a:r>
                      <a:endParaRPr kumimoji="1" lang="en-US" altLang="ja-JP" sz="1200" dirty="0"/>
                    </a:p>
                    <a:p>
                      <a:endParaRPr kumimoji="1" lang="en-US" altLang="ja-JP" sz="1200" dirty="0"/>
                    </a:p>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8208666"/>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コミュニティロード</a:t>
                      </a:r>
                      <a:r>
                        <a:rPr kumimoji="1" lang="en-US" altLang="ja-JP" sz="1200" dirty="0"/>
                        <a:t>】</a:t>
                      </a:r>
                    </a:p>
                    <a:p>
                      <a:r>
                        <a:rPr kumimoji="1" lang="ja-JP" altLang="en-US" sz="1200" dirty="0"/>
                        <a:t>国道だった道を整備してできた遊歩道。ここからは世代の異なる</a:t>
                      </a:r>
                      <a:r>
                        <a:rPr kumimoji="1" lang="en-US" altLang="ja-JP" sz="1200" dirty="0"/>
                        <a:t>4</a:t>
                      </a:r>
                      <a:r>
                        <a:rPr kumimoji="1" lang="ja-JP" altLang="en-US" sz="1200" dirty="0"/>
                        <a:t>つの道路を見ることができ、親不知の険しい崖に道を切り開いた人々の苦労をしのぶことができます。</a:t>
                      </a:r>
                      <a:r>
                        <a:rPr kumimoji="1" lang="en-US" altLang="ja-JP" sz="1200" dirty="0"/>
                        <a:t>4</a:t>
                      </a:r>
                      <a:r>
                        <a:rPr kumimoji="1" lang="ja-JP" altLang="en-US" sz="1200" dirty="0"/>
                        <a:t>世代の道とは、まず波打ち際である北陸道、</a:t>
                      </a:r>
                      <a:r>
                        <a:rPr kumimoji="1" lang="en-US" altLang="ja-JP" sz="1200" dirty="0"/>
                        <a:t>2</a:t>
                      </a:r>
                      <a:r>
                        <a:rPr kumimoji="1" lang="ja-JP" altLang="en-US" sz="1200" dirty="0"/>
                        <a:t>世代目はこの当初国道としてできたコミュニティロード、</a:t>
                      </a:r>
                      <a:r>
                        <a:rPr kumimoji="1" lang="en-US" altLang="ja-JP" sz="1200" dirty="0"/>
                        <a:t>3</a:t>
                      </a:r>
                      <a:r>
                        <a:rPr kumimoji="1" lang="ja-JP" altLang="en-US" sz="1200" dirty="0"/>
                        <a:t>世代目は現在の国道</a:t>
                      </a:r>
                      <a:r>
                        <a:rPr kumimoji="1" lang="en-US" altLang="ja-JP" sz="1200" dirty="0"/>
                        <a:t>8</a:t>
                      </a:r>
                      <a:r>
                        <a:rPr kumimoji="1" lang="ja-JP" altLang="en-US" sz="1200" dirty="0"/>
                        <a:t>号線、</a:t>
                      </a:r>
                      <a:r>
                        <a:rPr kumimoji="1" lang="en-US" altLang="ja-JP" sz="1200" dirty="0"/>
                        <a:t>4</a:t>
                      </a:r>
                      <a:r>
                        <a:rPr kumimoji="1" lang="ja-JP" altLang="en-US" sz="1200" dirty="0"/>
                        <a:t>世代目は北陸自動車道のことです。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5913673"/>
                  </a:ext>
                </a:extLst>
              </a:tr>
            </a:tbl>
          </a:graphicData>
        </a:graphic>
      </p:graphicFrame>
      <p:pic>
        <p:nvPicPr>
          <p:cNvPr id="3" name="図 2" descr="屋内, 天井, テーブル, モニター が含まれている画像&#10;&#10;自動的に生成された説明">
            <a:extLst>
              <a:ext uri="{FF2B5EF4-FFF2-40B4-BE49-F238E27FC236}">
                <a16:creationId xmlns:a16="http://schemas.microsoft.com/office/drawing/2014/main" id="{A4CD4A4B-8D6D-4344-8BD1-7C3284FE1D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3183" y="2204864"/>
            <a:ext cx="1135238" cy="851429"/>
          </a:xfrm>
          <a:prstGeom prst="rect">
            <a:avLst/>
          </a:prstGeom>
        </p:spPr>
      </p:pic>
      <p:pic>
        <p:nvPicPr>
          <p:cNvPr id="5" name="図 4" descr="山と湖の風景&#10;&#10;自動的に生成された説明">
            <a:extLst>
              <a:ext uri="{FF2B5EF4-FFF2-40B4-BE49-F238E27FC236}">
                <a16:creationId xmlns:a16="http://schemas.microsoft.com/office/drawing/2014/main" id="{F75C709D-E6D0-4F50-873E-88AD2385DC1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3182" y="1124744"/>
            <a:ext cx="1135239" cy="851429"/>
          </a:xfrm>
          <a:prstGeom prst="rect">
            <a:avLst/>
          </a:prstGeom>
        </p:spPr>
      </p:pic>
      <p:pic>
        <p:nvPicPr>
          <p:cNvPr id="7" name="図 6" descr="テーブル, 屋内, 水, 窓 が含まれている画像&#10;&#10;自動的に生成された説明">
            <a:extLst>
              <a:ext uri="{FF2B5EF4-FFF2-40B4-BE49-F238E27FC236}">
                <a16:creationId xmlns:a16="http://schemas.microsoft.com/office/drawing/2014/main" id="{24AC993B-3CCF-4EF5-A6AD-855850C24CC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3182" y="3985414"/>
            <a:ext cx="1164893" cy="873276"/>
          </a:xfrm>
          <a:prstGeom prst="rect">
            <a:avLst/>
          </a:prstGeom>
        </p:spPr>
      </p:pic>
      <p:pic>
        <p:nvPicPr>
          <p:cNvPr id="9" name="図 8" descr="公園の道&#10;&#10;中程度の精度で自動的に生成された説明">
            <a:extLst>
              <a:ext uri="{FF2B5EF4-FFF2-40B4-BE49-F238E27FC236}">
                <a16:creationId xmlns:a16="http://schemas.microsoft.com/office/drawing/2014/main" id="{F5D182B4-9DCE-427A-89B9-99168486928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3182" y="5022301"/>
            <a:ext cx="1164893" cy="873670"/>
          </a:xfrm>
          <a:prstGeom prst="rect">
            <a:avLst/>
          </a:prstGeom>
        </p:spPr>
      </p:pic>
    </p:spTree>
    <p:extLst>
      <p:ext uri="{BB962C8B-B14F-4D97-AF65-F5344CB8AC3E}">
        <p14:creationId xmlns:p14="http://schemas.microsoft.com/office/powerpoint/2010/main" val="4177873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392148677"/>
              </p:ext>
            </p:extLst>
          </p:nvPr>
        </p:nvGraphicFramePr>
        <p:xfrm>
          <a:off x="323528" y="404664"/>
          <a:ext cx="7992888" cy="3482712"/>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3355161248"/>
                    </a:ext>
                  </a:extLst>
                </a:gridCol>
                <a:gridCol w="6768752">
                  <a:extLst>
                    <a:ext uri="{9D8B030D-6E8A-4147-A177-3AD203B41FA5}">
                      <a16:colId xmlns:a16="http://schemas.microsoft.com/office/drawing/2014/main" val="641592194"/>
                    </a:ext>
                  </a:extLst>
                </a:gridCol>
              </a:tblGrid>
              <a:tr h="648072">
                <a:tc>
                  <a:txBody>
                    <a:bodyPr/>
                    <a:lstStyle/>
                    <a:p>
                      <a:r>
                        <a:rPr kumimoji="1" lang="ja-JP" altLang="en-US" dirty="0"/>
                        <a:t>　写真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t>コースに組み込んだ観光施設や体験等の説明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4680754"/>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能生漁港昼セリ市場見学</a:t>
                      </a:r>
                      <a:r>
                        <a:rPr kumimoji="1" lang="en-US" altLang="ja-JP" sz="1200" dirty="0"/>
                        <a:t>】</a:t>
                      </a:r>
                    </a:p>
                    <a:p>
                      <a:r>
                        <a:rPr kumimoji="1" lang="ja-JP" altLang="en-US" sz="1200" dirty="0"/>
                        <a:t>広域的漁港の能生漁港では、セリでは珍しい昼セリをおこなっています。漁港関係者によりまずは漁港内をご案内し、他の漁港との違いや採れる魚等を解説。</a:t>
                      </a:r>
                      <a:r>
                        <a:rPr kumimoji="1" lang="en-US" altLang="ja-JP" sz="1200" dirty="0"/>
                        <a:t>15</a:t>
                      </a:r>
                      <a:r>
                        <a:rPr kumimoji="1" lang="ja-JP" altLang="en-US" sz="1200" dirty="0"/>
                        <a:t>時に開始されるセリに合わせて見学台に移動します。</a:t>
                      </a:r>
                      <a:endParaRPr kumimoji="1" lang="en-US" altLang="ja-JP" sz="1200" dirty="0"/>
                    </a:p>
                    <a:p>
                      <a:r>
                        <a:rPr kumimoji="1" lang="ja-JP" altLang="en-US" sz="1200" dirty="0"/>
                        <a:t>詳細は　</a:t>
                      </a:r>
                      <a:r>
                        <a:rPr kumimoji="1" lang="en-US" altLang="ja-JP" sz="1200" dirty="0">
                          <a:hlinkClick r:id="rId2"/>
                        </a:rPr>
                        <a:t>https://itoigawa-taiken.net/activity/167/?post_id=167</a:t>
                      </a:r>
                      <a:r>
                        <a:rPr kumimoji="1" lang="ja-JP" altLang="en-US" sz="1200" dirty="0"/>
                        <a:t>　（旅する糸魚川</a:t>
                      </a:r>
                      <a:r>
                        <a:rPr kumimoji="1" lang="en-US" altLang="ja-JP" sz="1200" dirty="0"/>
                        <a:t>HP</a:t>
                      </a:r>
                      <a:r>
                        <a:rPr kumimoji="1" lang="ja-JP" altLang="en-US" sz="12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0381955"/>
                  </a:ext>
                </a:extLst>
              </a:tr>
              <a:tr h="672269">
                <a:tc>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a:t>
                      </a:r>
                      <a:r>
                        <a:rPr kumimoji="1" lang="ja-JP" altLang="en-US" sz="1200" dirty="0"/>
                        <a:t>弁天岩</a:t>
                      </a:r>
                      <a:r>
                        <a:rPr kumimoji="1" lang="en-US" altLang="ja-JP"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能生海岸に浮かぶ大きな岩礁で、フォッサマグナの海底火山の噴火によってできたものです。島の中程には海の守り神として知られる厳島神社があり、灯台と神社が併設されている全国的にも珍しいスポットです。</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3182636"/>
                  </a:ext>
                </a:extLst>
              </a:tr>
              <a:tr h="672269">
                <a:tc>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dirty="0"/>
                        <a:t>【</a:t>
                      </a:r>
                      <a:r>
                        <a:rPr kumimoji="1" lang="ja-JP" altLang="en-US" sz="1200" dirty="0"/>
                        <a:t>各種体験</a:t>
                      </a:r>
                      <a:r>
                        <a:rPr kumimoji="1" lang="en-US" altLang="ja-JP" sz="1200" dirty="0"/>
                        <a:t>】</a:t>
                      </a:r>
                    </a:p>
                    <a:p>
                      <a:r>
                        <a:rPr kumimoji="1" lang="ja-JP" altLang="en-US" sz="1200" dirty="0"/>
                        <a:t>笹寿し作り体験、そば打ち体験、座禅体験、山菜採り体験、わら細工体験、ヒスイのかけら磨き体験　等。</a:t>
                      </a:r>
                      <a:endParaRPr kumimoji="1" lang="en-US" altLang="ja-JP" sz="1200" dirty="0"/>
                    </a:p>
                    <a:p>
                      <a:r>
                        <a:rPr kumimoji="1" lang="ja-JP" altLang="en-US" sz="1200" dirty="0"/>
                        <a:t>詳細は旅する糸魚川</a:t>
                      </a:r>
                      <a:r>
                        <a:rPr kumimoji="1" lang="en-US" altLang="ja-JP" sz="1200" dirty="0"/>
                        <a:t>HP</a:t>
                      </a:r>
                      <a:r>
                        <a:rPr kumimoji="1" lang="ja-JP" altLang="en-US" sz="1200" dirty="0"/>
                        <a:t>をご覧ください。　</a:t>
                      </a:r>
                      <a:r>
                        <a:rPr kumimoji="1" lang="en-US" altLang="ja-JP" sz="1200" dirty="0">
                          <a:hlinkClick r:id="rId3"/>
                        </a:rPr>
                        <a:t>https://itoigawa-taiken.net/</a:t>
                      </a:r>
                      <a:endParaRPr kumimoji="1" lang="en-US" altLang="ja-JP" sz="1200" dirty="0"/>
                    </a:p>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3610078"/>
                  </a:ext>
                </a:extLst>
              </a:tr>
            </a:tbl>
          </a:graphicData>
        </a:graphic>
      </p:graphicFrame>
      <p:pic>
        <p:nvPicPr>
          <p:cNvPr id="6" name="図 5" descr="屋内, 食品, 座る, テーブル が含まれている画像&#10;&#10;自動的に生成された説明">
            <a:extLst>
              <a:ext uri="{FF2B5EF4-FFF2-40B4-BE49-F238E27FC236}">
                <a16:creationId xmlns:a16="http://schemas.microsoft.com/office/drawing/2014/main" id="{448A2658-F1A8-4669-9981-AE63DC80B3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0174" y="1124744"/>
            <a:ext cx="1152128" cy="864096"/>
          </a:xfrm>
          <a:prstGeom prst="rect">
            <a:avLst/>
          </a:prstGeom>
        </p:spPr>
      </p:pic>
      <p:pic>
        <p:nvPicPr>
          <p:cNvPr id="3" name="図 2" descr="川の上の橋&#10;&#10;低い精度で自動的に生成された説明">
            <a:extLst>
              <a:ext uri="{FF2B5EF4-FFF2-40B4-BE49-F238E27FC236}">
                <a16:creationId xmlns:a16="http://schemas.microsoft.com/office/drawing/2014/main" id="{E248B689-CDD7-4467-91E7-D6CEE621A67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1287" y="2132856"/>
            <a:ext cx="1152128" cy="864096"/>
          </a:xfrm>
          <a:prstGeom prst="rect">
            <a:avLst/>
          </a:prstGeom>
        </p:spPr>
      </p:pic>
    </p:spTree>
    <p:extLst>
      <p:ext uri="{BB962C8B-B14F-4D97-AF65-F5344CB8AC3E}">
        <p14:creationId xmlns:p14="http://schemas.microsoft.com/office/powerpoint/2010/main" val="30852924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1146</Words>
  <Application>Microsoft Office PowerPoint</Application>
  <PresentationFormat>画面に合わせる (4:3)</PresentationFormat>
  <Paragraphs>76</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HGS創英角ｺﾞｼｯｸUB</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石川 陽子</dc:creator>
  <cp:lastModifiedBy>ttpopc055</cp:lastModifiedBy>
  <cp:revision>3</cp:revision>
  <dcterms:modified xsi:type="dcterms:W3CDTF">2021-03-01T00:41:31Z</dcterms:modified>
</cp:coreProperties>
</file>