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21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6825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宮城発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体験を通じ、新潟県にて深い学びを行う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15764"/>
              </p:ext>
            </p:extLst>
          </p:nvPr>
        </p:nvGraphicFramePr>
        <p:xfrm>
          <a:off x="110577" y="821167"/>
          <a:ext cx="6652295" cy="5301667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みなとまち新潟を学ぶ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）みなとぴあ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新潟市歴史博物館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＝＝ホテル「新潟市内街歩き（例：古町等）」＝＝　新潟市内泊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）みなとぴあ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新潟市歴史博物館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～～ウオーターシャトル（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分）～～新潟ふるさと村（体験）　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分）＝＝新潟市内泊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新潟の農業体験と、世界一の金物の町燕三条を学ぶ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宿泊先　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＝新潟市アグリパーク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アグリ・スタディ・プログラム体験・昼食）＝＝（</a:t>
                      </a:r>
                      <a:r>
                        <a:rPr kumimoji="1" lang="en-US" altLang="ja-JP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kumimoji="1" lang="ja-JP" alt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分）＝＝</a:t>
                      </a:r>
                      <a:endParaRPr kumimoji="1" lang="en-US" altLang="ja-JP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弥彦神社（学業成就祈願）＝＝（</a:t>
                      </a:r>
                      <a:r>
                        <a:rPr kumimoji="1" lang="en-US" altLang="ja-JP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分）＝＝燕三条（世界一の金物技術見学・体験）＝＝（</a:t>
                      </a:r>
                      <a:r>
                        <a:rPr kumimoji="1" lang="en-US" altLang="ja-JP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分）＝＝</a:t>
                      </a:r>
                      <a:endParaRPr kumimoji="1" lang="en-US" altLang="ja-JP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新潟市内泊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0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持続可能な自然環境を学ぶ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宿泊先＝＝（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分）＝＝新潟せんべい王国（新潟の米菓の歴史を学ぶ）＝＝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新潟市水族館　マリンピア日本海（新潟を代表する水族館見学）＝＝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(240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914696" y="107864"/>
            <a:ext cx="13516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出発地：宮城県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0" y="6187336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32591" y="781680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6600" y="1029405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70" name="円/楕円 69"/>
            <p:cNvSpPr/>
            <p:nvPr/>
          </p:nvSpPr>
          <p:spPr>
            <a:xfrm flipH="1" flipV="1">
              <a:off x="7605031" y="3510785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320" y="3263126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新潟市内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304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21</cp:revision>
  <dcterms:created xsi:type="dcterms:W3CDTF">2018-03-29T05:15:50Z</dcterms:created>
  <dcterms:modified xsi:type="dcterms:W3CDTF">2021-07-15T11:09:29Z</dcterms:modified>
</cp:coreProperties>
</file>