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4660"/>
  </p:normalViewPr>
  <p:slideViewPr>
    <p:cSldViewPr showGuides="1">
      <p:cViewPr>
        <p:scale>
          <a:sx n="100" d="100"/>
          <a:sy n="100" d="100"/>
        </p:scale>
        <p:origin x="222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2021/7/15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6825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宮城発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細菌学で世界を駆け抜けた野口英世記念館と、新潟にて「農業」や「世界一の金物技術」を通じ、深い学びを行う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福島・新潟県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238365"/>
              </p:ext>
            </p:extLst>
          </p:nvPr>
        </p:nvGraphicFramePr>
        <p:xfrm>
          <a:off x="110577" y="821167"/>
          <a:ext cx="6652295" cy="5013635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6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1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分）＝＝野口英世記念館（細菌学で世界を駆け抜けた野口英世を学ぶ）＝＝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会津若松市内班別研修・・・・・・・・・・・会津若松市内　泊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会津若松市内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36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会津若松市内＝＝（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分）＝＝阿賀町（交流プログラム　又は　グループワーク体験・昼食）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＝＝燕三条（世界一の金物技術見学・体験）＝＝（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分）＝＝新潟市内　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02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宿泊先＝＝（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分）＝＝新潟せんべい王国（新潟の米菓の歴史を学ぶ）＝＝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新潟市水族館　マリンピア日本海（新潟を代表する水族館見学）＝＝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(240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914696" y="107864"/>
            <a:ext cx="13516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出発地：宮城県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74809" y="6021590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68139" y="781680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29405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 flipH="1" flipV="1">
              <a:off x="7605031" y="3510785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2320" y="3263126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新潟市内</a:t>
            </a:r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5C107801-A68A-4B20-8D85-6E75BB281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581" y="3480559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会津若松</a:t>
            </a:r>
          </a:p>
        </p:txBody>
      </p:sp>
      <p:sp>
        <p:nvSpPr>
          <p:cNvPr id="19" name="円/楕円 69">
            <a:extLst>
              <a:ext uri="{FF2B5EF4-FFF2-40B4-BE49-F238E27FC236}">
                <a16:creationId xmlns:a16="http://schemas.microsoft.com/office/drawing/2014/main" id="{63A43606-91CE-40E7-8040-09DA0D37310B}"/>
              </a:ext>
            </a:extLst>
          </p:cNvPr>
          <p:cNvSpPr/>
          <p:nvPr/>
        </p:nvSpPr>
        <p:spPr>
          <a:xfrm flipH="1" flipV="1">
            <a:off x="8118224" y="3642365"/>
            <a:ext cx="45719" cy="45719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248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21</cp:revision>
  <cp:lastPrinted>2021-07-15T09:59:55Z</cp:lastPrinted>
  <dcterms:created xsi:type="dcterms:W3CDTF">2018-03-29T05:15:50Z</dcterms:created>
  <dcterms:modified xsi:type="dcterms:W3CDTF">2021-07-15T10:00:35Z</dcterms:modified>
</cp:coreProperties>
</file>