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21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69712"/>
            <a:ext cx="58904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山形・福島発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新潟にて「平和学習」「防災学習」と新潟ならではの「探究学習」を行う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新潟県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57823"/>
              </p:ext>
            </p:extLst>
          </p:nvPr>
        </p:nvGraphicFramePr>
        <p:xfrm>
          <a:off x="65070" y="821168"/>
          <a:ext cx="6652295" cy="5014911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（各地／主に山形県・福島県）＝＝＝上越市（昼食）＝＝（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分）＝＝高田世界館（日本最古級の映画館）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分）＝＝糸魚川フォッサマグナミュージアム（ユネスコ・ジオパークを学ぶ）＝＝（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分）＝＝宿泊地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妙高市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分）＝＝道の駅　ながおか花火館（見学）＝＝（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分）＝＝おぢや震災ミュージアムそなえ館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（震災・防災学習）　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分）＝＝やまこし復興交流館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・おらたる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（昼食）＝＝（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分）＝＝長岡戦災資料館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（平和学習）＝＝（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分）＝＝宿泊地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0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分）＝＝新潟せんべい王国（せんべい作り体験）＝＝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分）＝＝燕市産業史料館（スプー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ン発色体験／工場見学）＝＝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分）＝＝新潟ふるさと村（昼食）＝＝（各地／主に山形県・福島県）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083895" y="70381"/>
            <a:ext cx="2324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出発地：主に山形県・福島県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0" y="6022868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6868139" y="821167"/>
            <a:ext cx="2224344" cy="3715803"/>
            <a:chOff x="7059613" y="571500"/>
            <a:chExt cx="2084387" cy="3500438"/>
          </a:xfrm>
        </p:grpSpPr>
        <p:sp>
          <p:nvSpPr>
            <p:cNvPr id="48" name="テキスト ボックス 77"/>
            <p:cNvSpPr txBox="1">
              <a:spLocks noChangeArrowheads="1"/>
            </p:cNvSpPr>
            <p:nvPr/>
          </p:nvSpPr>
          <p:spPr bwMode="auto">
            <a:xfrm>
              <a:off x="7086600" y="723900"/>
              <a:ext cx="2057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rPr>
                <a:t>東北ルートマップ</a:t>
              </a:r>
              <a:endParaRPr lang="en-US" altLang="ja-JP" sz="12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endParaRPr>
            </a:p>
          </p:txBody>
        </p:sp>
        <p:pic>
          <p:nvPicPr>
            <p:cNvPr id="49" name="Picture 4" descr="\\Seisakuserver\メンバー\奥山豊\教育旅行map\PPTマップ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6600" y="1029405"/>
              <a:ext cx="1982788" cy="294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角丸四角形 64"/>
            <p:cNvSpPr/>
            <p:nvPr/>
          </p:nvSpPr>
          <p:spPr>
            <a:xfrm>
              <a:off x="7059613" y="571500"/>
              <a:ext cx="2071687" cy="3500438"/>
            </a:xfrm>
            <a:prstGeom prst="roundRect">
              <a:avLst>
                <a:gd name="adj" fmla="val 791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2778" y="3315281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新潟市</a:t>
            </a:r>
          </a:p>
        </p:txBody>
      </p:sp>
      <p:sp>
        <p:nvSpPr>
          <p:cNvPr id="15" name="円/楕円 69">
            <a:extLst>
              <a:ext uri="{FF2B5EF4-FFF2-40B4-BE49-F238E27FC236}">
                <a16:creationId xmlns:a16="http://schemas.microsoft.com/office/drawing/2014/main" id="{990F8891-E9E3-494A-945D-AC49A983E9E0}"/>
              </a:ext>
            </a:extLst>
          </p:cNvPr>
          <p:cNvSpPr/>
          <p:nvPr/>
        </p:nvSpPr>
        <p:spPr>
          <a:xfrm flipH="1" flipV="1">
            <a:off x="7596336" y="3501008"/>
            <a:ext cx="45719" cy="45719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円/楕円 69">
            <a:extLst>
              <a:ext uri="{FF2B5EF4-FFF2-40B4-BE49-F238E27FC236}">
                <a16:creationId xmlns:a16="http://schemas.microsoft.com/office/drawing/2014/main" id="{08C71C61-97CE-4F6B-8A70-271A740EEC7A}"/>
              </a:ext>
            </a:extLst>
          </p:cNvPr>
          <p:cNvSpPr/>
          <p:nvPr/>
        </p:nvSpPr>
        <p:spPr>
          <a:xfrm flipV="1">
            <a:off x="7400771" y="3861047"/>
            <a:ext cx="51549" cy="45719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テキスト ボックス 119">
            <a:extLst>
              <a:ext uri="{FF2B5EF4-FFF2-40B4-BE49-F238E27FC236}">
                <a16:creationId xmlns:a16="http://schemas.microsoft.com/office/drawing/2014/main" id="{5A1F4386-C152-4032-9ABF-2110EB462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2414" y="3677517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妙高市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282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23</cp:revision>
  <cp:lastPrinted>2021-09-13T07:08:18Z</cp:lastPrinted>
  <dcterms:created xsi:type="dcterms:W3CDTF">2018-03-29T05:15:50Z</dcterms:created>
  <dcterms:modified xsi:type="dcterms:W3CDTF">2021-09-13T08:29:42Z</dcterms:modified>
</cp:coreProperties>
</file>